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90" r:id="rId1"/>
  </p:sldMasterIdLst>
  <p:sldIdLst>
    <p:sldId id="256" r:id="rId2"/>
    <p:sldId id="270" r:id="rId3"/>
    <p:sldId id="258" r:id="rId4"/>
    <p:sldId id="260" r:id="rId5"/>
    <p:sldId id="259" r:id="rId6"/>
    <p:sldId id="261" r:id="rId7"/>
    <p:sldId id="271" r:id="rId8"/>
    <p:sldId id="262" r:id="rId9"/>
    <p:sldId id="263" r:id="rId10"/>
    <p:sldId id="272" r:id="rId11"/>
    <p:sldId id="264" r:id="rId12"/>
    <p:sldId id="265" r:id="rId13"/>
    <p:sldId id="266" r:id="rId14"/>
    <p:sldId id="273" r:id="rId15"/>
    <p:sldId id="268" r:id="rId16"/>
  </p:sldIdLst>
  <p:sldSz cx="12192000" cy="6858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31501F-12AD-7207-5D99-352338F53126}" v="167" dt="2024-10-12T17:26:40.042"/>
    <p1510:client id="{4FF2BE38-A41E-8DAB-5A75-A7D0E5D0E31E}" v="106" dt="2024-10-12T19:16:19.830"/>
    <p1510:client id="{6C74C243-FDE7-42C5-9490-6FE8067C45FB}" v="473" dt="2024-10-13T18:01:54.912"/>
    <p1510:client id="{BF932B35-70CE-3E1A-782E-D1C66FF9474A}" v="111" dt="2024-10-12T19:20:59.930"/>
    <p1510:client id="{E0AA9D73-D0E8-E95C-9827-B40E466510D5}" v="10" dt="2024-10-13T18:35:39.9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16C421-E795-43C6-A64D-311B9B0F4675}" type="doc">
      <dgm:prSet loTypeId="urn:microsoft.com/office/officeart/2008/layout/LinedList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FEE5233F-5897-4470-8A44-7B95AB0053AE}">
      <dgm:prSet/>
      <dgm:spPr/>
      <dgm:t>
        <a:bodyPr/>
        <a:lstStyle/>
        <a:p>
          <a:r>
            <a:rPr lang="en-US" dirty="0"/>
            <a:t>Introduction</a:t>
          </a:r>
        </a:p>
      </dgm:t>
    </dgm:pt>
    <dgm:pt modelId="{57A25B39-C586-47DE-A44D-D8ED7AC46F7B}" type="parTrans" cxnId="{25F2B12E-71B6-4050-9287-A41760140B8B}">
      <dgm:prSet/>
      <dgm:spPr/>
      <dgm:t>
        <a:bodyPr/>
        <a:lstStyle/>
        <a:p>
          <a:endParaRPr lang="en-US"/>
        </a:p>
      </dgm:t>
    </dgm:pt>
    <dgm:pt modelId="{4BA76A05-1886-4D6F-95C2-15C10373F1E4}" type="sibTrans" cxnId="{25F2B12E-71B6-4050-9287-A41760140B8B}">
      <dgm:prSet/>
      <dgm:spPr/>
      <dgm:t>
        <a:bodyPr/>
        <a:lstStyle/>
        <a:p>
          <a:endParaRPr lang="en-US"/>
        </a:p>
      </dgm:t>
    </dgm:pt>
    <dgm:pt modelId="{E4037122-054C-4B45-A687-4BB4C5BCE60D}">
      <dgm:prSet/>
      <dgm:spPr/>
      <dgm:t>
        <a:bodyPr/>
        <a:lstStyle/>
        <a:p>
          <a:r>
            <a:rPr lang="en-US" dirty="0"/>
            <a:t>Overview</a:t>
          </a:r>
        </a:p>
      </dgm:t>
    </dgm:pt>
    <dgm:pt modelId="{53E7F9B0-4D84-40C7-B370-42FB9230ECB4}" type="parTrans" cxnId="{311156DC-1B95-4C2F-BCBE-A922ED88D808}">
      <dgm:prSet/>
      <dgm:spPr/>
      <dgm:t>
        <a:bodyPr/>
        <a:lstStyle/>
        <a:p>
          <a:endParaRPr lang="en-US"/>
        </a:p>
      </dgm:t>
    </dgm:pt>
    <dgm:pt modelId="{1CB6E37B-5E68-4045-9F67-A97007D8F43D}" type="sibTrans" cxnId="{311156DC-1B95-4C2F-BCBE-A922ED88D808}">
      <dgm:prSet/>
      <dgm:spPr/>
      <dgm:t>
        <a:bodyPr/>
        <a:lstStyle/>
        <a:p>
          <a:endParaRPr lang="en-US"/>
        </a:p>
      </dgm:t>
    </dgm:pt>
    <dgm:pt modelId="{7E86A822-E2D4-41E9-9C72-F02E26E4E2A3}">
      <dgm:prSet/>
      <dgm:spPr/>
      <dgm:t>
        <a:bodyPr/>
        <a:lstStyle/>
        <a:p>
          <a:r>
            <a:rPr lang="en-US" dirty="0"/>
            <a:t>System design</a:t>
          </a:r>
        </a:p>
      </dgm:t>
    </dgm:pt>
    <dgm:pt modelId="{ED76DE3A-A99C-40A3-8659-C69B66A0AA8F}" type="parTrans" cxnId="{415280D3-0917-41E3-B1C7-B3C2DAA91826}">
      <dgm:prSet/>
      <dgm:spPr/>
      <dgm:t>
        <a:bodyPr/>
        <a:lstStyle/>
        <a:p>
          <a:endParaRPr lang="en-US"/>
        </a:p>
      </dgm:t>
    </dgm:pt>
    <dgm:pt modelId="{15FF7C28-C95A-4706-B917-52ECA830E094}" type="sibTrans" cxnId="{415280D3-0917-41E3-B1C7-B3C2DAA91826}">
      <dgm:prSet/>
      <dgm:spPr/>
      <dgm:t>
        <a:bodyPr/>
        <a:lstStyle/>
        <a:p>
          <a:endParaRPr lang="en-US"/>
        </a:p>
      </dgm:t>
    </dgm:pt>
    <dgm:pt modelId="{6BC47A30-D579-42D2-9BC7-4CD917A70711}">
      <dgm:prSet/>
      <dgm:spPr/>
      <dgm:t>
        <a:bodyPr/>
        <a:lstStyle/>
        <a:p>
          <a:r>
            <a:rPr lang="en-US" dirty="0"/>
            <a:t>Agents breakdown</a:t>
          </a:r>
        </a:p>
      </dgm:t>
    </dgm:pt>
    <dgm:pt modelId="{472C4F02-7808-4057-9347-5C8B74F8C940}" type="parTrans" cxnId="{A429B178-CFDC-4D25-BE19-9AF8B2DDD74F}">
      <dgm:prSet/>
      <dgm:spPr/>
      <dgm:t>
        <a:bodyPr/>
        <a:lstStyle/>
        <a:p>
          <a:endParaRPr lang="en-US"/>
        </a:p>
      </dgm:t>
    </dgm:pt>
    <dgm:pt modelId="{802C6181-F544-488C-A008-BF6E3E41F101}" type="sibTrans" cxnId="{A429B178-CFDC-4D25-BE19-9AF8B2DDD74F}">
      <dgm:prSet/>
      <dgm:spPr/>
      <dgm:t>
        <a:bodyPr/>
        <a:lstStyle/>
        <a:p>
          <a:endParaRPr lang="en-US"/>
        </a:p>
      </dgm:t>
    </dgm:pt>
    <dgm:pt modelId="{A7E1850F-DEC1-47D4-8416-660119ED9306}">
      <dgm:prSet/>
      <dgm:spPr/>
      <dgm:t>
        <a:bodyPr/>
        <a:lstStyle/>
        <a:p>
          <a:r>
            <a:rPr lang="en-US" dirty="0"/>
            <a:t>Implementation</a:t>
          </a:r>
        </a:p>
      </dgm:t>
    </dgm:pt>
    <dgm:pt modelId="{D7809CBD-36A5-423E-BB2D-EF09E346F16D}" type="parTrans" cxnId="{24EBE3EB-5A76-4E45-9B6F-42F6CF50FEA5}">
      <dgm:prSet/>
      <dgm:spPr/>
      <dgm:t>
        <a:bodyPr/>
        <a:lstStyle/>
        <a:p>
          <a:endParaRPr lang="en-US"/>
        </a:p>
      </dgm:t>
    </dgm:pt>
    <dgm:pt modelId="{F1730D99-AFC7-4CAB-BF21-A23CDA6887D0}" type="sibTrans" cxnId="{24EBE3EB-5A76-4E45-9B6F-42F6CF50FEA5}">
      <dgm:prSet/>
      <dgm:spPr/>
      <dgm:t>
        <a:bodyPr/>
        <a:lstStyle/>
        <a:p>
          <a:endParaRPr lang="en-US"/>
        </a:p>
      </dgm:t>
    </dgm:pt>
    <dgm:pt modelId="{489770DE-FD43-4A06-BE9A-868D6B919B95}">
      <dgm:prSet/>
      <dgm:spPr/>
      <dgm:t>
        <a:bodyPr/>
        <a:lstStyle/>
        <a:p>
          <a:r>
            <a:rPr lang="en-US" dirty="0"/>
            <a:t>Testing</a:t>
          </a:r>
        </a:p>
      </dgm:t>
    </dgm:pt>
    <dgm:pt modelId="{AE74C18A-FDDA-4D5B-A205-7249F4C1604B}" type="parTrans" cxnId="{FF7A5E8A-E291-4B87-BAEB-35581EA39F75}">
      <dgm:prSet/>
      <dgm:spPr/>
      <dgm:t>
        <a:bodyPr/>
        <a:lstStyle/>
        <a:p>
          <a:endParaRPr lang="en-US"/>
        </a:p>
      </dgm:t>
    </dgm:pt>
    <dgm:pt modelId="{533AABAA-A7E8-47DA-ADB6-49219B7449E2}" type="sibTrans" cxnId="{FF7A5E8A-E291-4B87-BAEB-35581EA39F75}">
      <dgm:prSet/>
      <dgm:spPr/>
      <dgm:t>
        <a:bodyPr/>
        <a:lstStyle/>
        <a:p>
          <a:endParaRPr lang="en-US"/>
        </a:p>
      </dgm:t>
    </dgm:pt>
    <dgm:pt modelId="{2BDB5FCF-B426-406B-A903-F0555A9010B3}">
      <dgm:prSet/>
      <dgm:spPr/>
      <dgm:t>
        <a:bodyPr/>
        <a:lstStyle/>
        <a:p>
          <a:r>
            <a:rPr lang="en-US" dirty="0"/>
            <a:t>Challenges</a:t>
          </a:r>
        </a:p>
      </dgm:t>
    </dgm:pt>
    <dgm:pt modelId="{BF2AE1EE-ADDF-4BE7-AFC5-584BD68384D4}" type="parTrans" cxnId="{C7716305-E69B-465E-89D9-D6DF54CF6AC1}">
      <dgm:prSet/>
      <dgm:spPr/>
      <dgm:t>
        <a:bodyPr/>
        <a:lstStyle/>
        <a:p>
          <a:endParaRPr lang="en-US"/>
        </a:p>
      </dgm:t>
    </dgm:pt>
    <dgm:pt modelId="{B724C1D7-7E2A-4780-AB02-E2BFF4722F4B}" type="sibTrans" cxnId="{C7716305-E69B-465E-89D9-D6DF54CF6AC1}">
      <dgm:prSet/>
      <dgm:spPr/>
      <dgm:t>
        <a:bodyPr/>
        <a:lstStyle/>
        <a:p>
          <a:endParaRPr lang="en-US"/>
        </a:p>
      </dgm:t>
    </dgm:pt>
    <dgm:pt modelId="{E5DEC05E-0076-47FC-B4B2-5A72F29B279A}">
      <dgm:prSet/>
      <dgm:spPr/>
      <dgm:t>
        <a:bodyPr/>
        <a:lstStyle/>
        <a:p>
          <a:r>
            <a:rPr lang="en-US" dirty="0"/>
            <a:t>Future enhancements</a:t>
          </a:r>
        </a:p>
      </dgm:t>
    </dgm:pt>
    <dgm:pt modelId="{9908882B-3940-445C-8D12-6F8EE93EE5C9}" type="parTrans" cxnId="{DEE37BD9-C21C-44B4-A86B-2BC85D26F013}">
      <dgm:prSet/>
      <dgm:spPr/>
      <dgm:t>
        <a:bodyPr/>
        <a:lstStyle/>
        <a:p>
          <a:endParaRPr lang="en-US"/>
        </a:p>
      </dgm:t>
    </dgm:pt>
    <dgm:pt modelId="{1B34B064-0A08-427C-8BE2-1BCB5AB6D389}" type="sibTrans" cxnId="{DEE37BD9-C21C-44B4-A86B-2BC85D26F013}">
      <dgm:prSet/>
      <dgm:spPr/>
      <dgm:t>
        <a:bodyPr/>
        <a:lstStyle/>
        <a:p>
          <a:endParaRPr lang="en-US"/>
        </a:p>
      </dgm:t>
    </dgm:pt>
    <dgm:pt modelId="{13364587-5540-4310-BA66-2602EC0BFDB6}">
      <dgm:prSet/>
      <dgm:spPr/>
      <dgm:t>
        <a:bodyPr/>
        <a:lstStyle/>
        <a:p>
          <a:r>
            <a:rPr lang="en-US" dirty="0"/>
            <a:t>Conclusion</a:t>
          </a:r>
        </a:p>
      </dgm:t>
    </dgm:pt>
    <dgm:pt modelId="{6495DB5D-E5DC-4056-BDA5-0CCA6C2BF86F}" type="parTrans" cxnId="{7B2E0726-9B01-4B68-BF36-7FD3686B68B3}">
      <dgm:prSet/>
      <dgm:spPr/>
      <dgm:t>
        <a:bodyPr/>
        <a:lstStyle/>
        <a:p>
          <a:endParaRPr lang="en-US"/>
        </a:p>
      </dgm:t>
    </dgm:pt>
    <dgm:pt modelId="{EA6617C6-5E82-426C-8ADD-68E0E1C31DF6}" type="sibTrans" cxnId="{7B2E0726-9B01-4B68-BF36-7FD3686B68B3}">
      <dgm:prSet/>
      <dgm:spPr/>
      <dgm:t>
        <a:bodyPr/>
        <a:lstStyle/>
        <a:p>
          <a:endParaRPr lang="en-US"/>
        </a:p>
      </dgm:t>
    </dgm:pt>
    <dgm:pt modelId="{7F4EC6E6-E587-48A0-9364-91CEB98BA90B}">
      <dgm:prSet/>
      <dgm:spPr/>
      <dgm:t>
        <a:bodyPr/>
        <a:lstStyle/>
        <a:p>
          <a:r>
            <a:rPr lang="en-US" dirty="0"/>
            <a:t>References</a:t>
          </a:r>
        </a:p>
      </dgm:t>
    </dgm:pt>
    <dgm:pt modelId="{5C746F90-061E-4141-A95C-5327DF63AC9D}" type="parTrans" cxnId="{78E78DFB-FACF-480D-BC94-36A4D8F64BD4}">
      <dgm:prSet/>
      <dgm:spPr/>
      <dgm:t>
        <a:bodyPr/>
        <a:lstStyle/>
        <a:p>
          <a:endParaRPr lang="en-US"/>
        </a:p>
      </dgm:t>
    </dgm:pt>
    <dgm:pt modelId="{623952DC-3A8F-4FA6-8817-97F71695017F}" type="sibTrans" cxnId="{78E78DFB-FACF-480D-BC94-36A4D8F64BD4}">
      <dgm:prSet/>
      <dgm:spPr/>
      <dgm:t>
        <a:bodyPr/>
        <a:lstStyle/>
        <a:p>
          <a:endParaRPr lang="en-US"/>
        </a:p>
      </dgm:t>
    </dgm:pt>
    <dgm:pt modelId="{3F16D6A0-A0B7-42B4-8F17-BB608EA98D18}" type="pres">
      <dgm:prSet presAssocID="{F816C421-E795-43C6-A64D-311B9B0F4675}" presName="vert0" presStyleCnt="0">
        <dgm:presLayoutVars>
          <dgm:dir/>
          <dgm:animOne val="branch"/>
          <dgm:animLvl val="lvl"/>
        </dgm:presLayoutVars>
      </dgm:prSet>
      <dgm:spPr/>
    </dgm:pt>
    <dgm:pt modelId="{7A2FBF53-40A5-492C-A3BC-D90D05D8AF5F}" type="pres">
      <dgm:prSet presAssocID="{FEE5233F-5897-4470-8A44-7B95AB0053AE}" presName="thickLine" presStyleLbl="alignNode1" presStyleIdx="0" presStyleCnt="10"/>
      <dgm:spPr/>
    </dgm:pt>
    <dgm:pt modelId="{A6466AA7-6913-473C-8FD1-A214B1932BE5}" type="pres">
      <dgm:prSet presAssocID="{FEE5233F-5897-4470-8A44-7B95AB0053AE}" presName="horz1" presStyleCnt="0"/>
      <dgm:spPr/>
    </dgm:pt>
    <dgm:pt modelId="{9A3CDDFA-A358-40BA-94B6-EC38C856B79D}" type="pres">
      <dgm:prSet presAssocID="{FEE5233F-5897-4470-8A44-7B95AB0053AE}" presName="tx1" presStyleLbl="revTx" presStyleIdx="0" presStyleCnt="10"/>
      <dgm:spPr/>
    </dgm:pt>
    <dgm:pt modelId="{322EF396-B775-43FA-BE37-ABE406070608}" type="pres">
      <dgm:prSet presAssocID="{FEE5233F-5897-4470-8A44-7B95AB0053AE}" presName="vert1" presStyleCnt="0"/>
      <dgm:spPr/>
    </dgm:pt>
    <dgm:pt modelId="{46E0FE1E-2F36-4965-AE49-CC6129E9DD64}" type="pres">
      <dgm:prSet presAssocID="{E4037122-054C-4B45-A687-4BB4C5BCE60D}" presName="thickLine" presStyleLbl="alignNode1" presStyleIdx="1" presStyleCnt="10"/>
      <dgm:spPr/>
    </dgm:pt>
    <dgm:pt modelId="{A4BDA1D3-951F-4957-A8E5-450D80032DAE}" type="pres">
      <dgm:prSet presAssocID="{E4037122-054C-4B45-A687-4BB4C5BCE60D}" presName="horz1" presStyleCnt="0"/>
      <dgm:spPr/>
    </dgm:pt>
    <dgm:pt modelId="{A254F2E2-6B1A-480A-AD02-CC94A186A484}" type="pres">
      <dgm:prSet presAssocID="{E4037122-054C-4B45-A687-4BB4C5BCE60D}" presName="tx1" presStyleLbl="revTx" presStyleIdx="1" presStyleCnt="10"/>
      <dgm:spPr/>
    </dgm:pt>
    <dgm:pt modelId="{BDEF7043-215A-4549-9FB5-256915BD863A}" type="pres">
      <dgm:prSet presAssocID="{E4037122-054C-4B45-A687-4BB4C5BCE60D}" presName="vert1" presStyleCnt="0"/>
      <dgm:spPr/>
    </dgm:pt>
    <dgm:pt modelId="{53FC4D9A-E711-4F48-AE03-0D59BD344291}" type="pres">
      <dgm:prSet presAssocID="{7E86A822-E2D4-41E9-9C72-F02E26E4E2A3}" presName="thickLine" presStyleLbl="alignNode1" presStyleIdx="2" presStyleCnt="10"/>
      <dgm:spPr/>
    </dgm:pt>
    <dgm:pt modelId="{CBAA9F9B-5CC6-4665-A08E-5FC94F2234D1}" type="pres">
      <dgm:prSet presAssocID="{7E86A822-E2D4-41E9-9C72-F02E26E4E2A3}" presName="horz1" presStyleCnt="0"/>
      <dgm:spPr/>
    </dgm:pt>
    <dgm:pt modelId="{8DB341B5-A813-42FD-8F67-CC8CF2D22E9A}" type="pres">
      <dgm:prSet presAssocID="{7E86A822-E2D4-41E9-9C72-F02E26E4E2A3}" presName="tx1" presStyleLbl="revTx" presStyleIdx="2" presStyleCnt="10"/>
      <dgm:spPr/>
    </dgm:pt>
    <dgm:pt modelId="{30D7028C-BDB5-4EA9-8E62-3E3739AACE78}" type="pres">
      <dgm:prSet presAssocID="{7E86A822-E2D4-41E9-9C72-F02E26E4E2A3}" presName="vert1" presStyleCnt="0"/>
      <dgm:spPr/>
    </dgm:pt>
    <dgm:pt modelId="{7374EB77-49E5-4D29-B249-79E9FEC7D706}" type="pres">
      <dgm:prSet presAssocID="{6BC47A30-D579-42D2-9BC7-4CD917A70711}" presName="thickLine" presStyleLbl="alignNode1" presStyleIdx="3" presStyleCnt="10"/>
      <dgm:spPr/>
    </dgm:pt>
    <dgm:pt modelId="{A06C1D4C-6ECB-427E-957D-B52BE9575E57}" type="pres">
      <dgm:prSet presAssocID="{6BC47A30-D579-42D2-9BC7-4CD917A70711}" presName="horz1" presStyleCnt="0"/>
      <dgm:spPr/>
    </dgm:pt>
    <dgm:pt modelId="{773FB5DD-C9F0-4B59-BDE3-807C4DD44384}" type="pres">
      <dgm:prSet presAssocID="{6BC47A30-D579-42D2-9BC7-4CD917A70711}" presName="tx1" presStyleLbl="revTx" presStyleIdx="3" presStyleCnt="10"/>
      <dgm:spPr/>
    </dgm:pt>
    <dgm:pt modelId="{9FB7C1FD-54FF-4A19-9687-B8101A7998BE}" type="pres">
      <dgm:prSet presAssocID="{6BC47A30-D579-42D2-9BC7-4CD917A70711}" presName="vert1" presStyleCnt="0"/>
      <dgm:spPr/>
    </dgm:pt>
    <dgm:pt modelId="{4C106FD6-3790-4DE9-B731-8B8664E3D42C}" type="pres">
      <dgm:prSet presAssocID="{A7E1850F-DEC1-47D4-8416-660119ED9306}" presName="thickLine" presStyleLbl="alignNode1" presStyleIdx="4" presStyleCnt="10"/>
      <dgm:spPr/>
    </dgm:pt>
    <dgm:pt modelId="{17B892A1-1282-4758-839D-CEC009B98201}" type="pres">
      <dgm:prSet presAssocID="{A7E1850F-DEC1-47D4-8416-660119ED9306}" presName="horz1" presStyleCnt="0"/>
      <dgm:spPr/>
    </dgm:pt>
    <dgm:pt modelId="{3E564696-9F49-4B8D-AC2E-F16DC2732A38}" type="pres">
      <dgm:prSet presAssocID="{A7E1850F-DEC1-47D4-8416-660119ED9306}" presName="tx1" presStyleLbl="revTx" presStyleIdx="4" presStyleCnt="10"/>
      <dgm:spPr/>
    </dgm:pt>
    <dgm:pt modelId="{D7D62FFD-3177-4B94-AD55-F631C1799903}" type="pres">
      <dgm:prSet presAssocID="{A7E1850F-DEC1-47D4-8416-660119ED9306}" presName="vert1" presStyleCnt="0"/>
      <dgm:spPr/>
    </dgm:pt>
    <dgm:pt modelId="{CDCE9E7B-3DF8-49D0-B0D2-73E074AACD32}" type="pres">
      <dgm:prSet presAssocID="{489770DE-FD43-4A06-BE9A-868D6B919B95}" presName="thickLine" presStyleLbl="alignNode1" presStyleIdx="5" presStyleCnt="10"/>
      <dgm:spPr/>
    </dgm:pt>
    <dgm:pt modelId="{6F59E717-4E51-44B8-9FA1-2B4A845C8809}" type="pres">
      <dgm:prSet presAssocID="{489770DE-FD43-4A06-BE9A-868D6B919B95}" presName="horz1" presStyleCnt="0"/>
      <dgm:spPr/>
    </dgm:pt>
    <dgm:pt modelId="{6E0D2E00-0D64-4A5F-B793-1D0B8274BB03}" type="pres">
      <dgm:prSet presAssocID="{489770DE-FD43-4A06-BE9A-868D6B919B95}" presName="tx1" presStyleLbl="revTx" presStyleIdx="5" presStyleCnt="10"/>
      <dgm:spPr/>
    </dgm:pt>
    <dgm:pt modelId="{EC1BEFB8-CC85-426B-B4F8-DE4A288F5E7D}" type="pres">
      <dgm:prSet presAssocID="{489770DE-FD43-4A06-BE9A-868D6B919B95}" presName="vert1" presStyleCnt="0"/>
      <dgm:spPr/>
    </dgm:pt>
    <dgm:pt modelId="{C4C12EBD-69B1-4EA0-AE34-EC1E5D286408}" type="pres">
      <dgm:prSet presAssocID="{2BDB5FCF-B426-406B-A903-F0555A9010B3}" presName="thickLine" presStyleLbl="alignNode1" presStyleIdx="6" presStyleCnt="10"/>
      <dgm:spPr/>
    </dgm:pt>
    <dgm:pt modelId="{298C69A6-5DE0-4E6D-9483-71661A3BB6A5}" type="pres">
      <dgm:prSet presAssocID="{2BDB5FCF-B426-406B-A903-F0555A9010B3}" presName="horz1" presStyleCnt="0"/>
      <dgm:spPr/>
    </dgm:pt>
    <dgm:pt modelId="{E3399F1B-D4A6-4A6B-984D-CCC05ED4554A}" type="pres">
      <dgm:prSet presAssocID="{2BDB5FCF-B426-406B-A903-F0555A9010B3}" presName="tx1" presStyleLbl="revTx" presStyleIdx="6" presStyleCnt="10"/>
      <dgm:spPr/>
    </dgm:pt>
    <dgm:pt modelId="{26BB6AA9-2382-4635-8E4A-F3A91BE7BFA7}" type="pres">
      <dgm:prSet presAssocID="{2BDB5FCF-B426-406B-A903-F0555A9010B3}" presName="vert1" presStyleCnt="0"/>
      <dgm:spPr/>
    </dgm:pt>
    <dgm:pt modelId="{A7CD5337-ABAB-463E-83B7-00BC54266F02}" type="pres">
      <dgm:prSet presAssocID="{E5DEC05E-0076-47FC-B4B2-5A72F29B279A}" presName="thickLine" presStyleLbl="alignNode1" presStyleIdx="7" presStyleCnt="10"/>
      <dgm:spPr/>
    </dgm:pt>
    <dgm:pt modelId="{5B8C9707-C4B9-48A3-A554-ED7FF0CE6476}" type="pres">
      <dgm:prSet presAssocID="{E5DEC05E-0076-47FC-B4B2-5A72F29B279A}" presName="horz1" presStyleCnt="0"/>
      <dgm:spPr/>
    </dgm:pt>
    <dgm:pt modelId="{C4961CB3-88AF-45AE-BED6-3725A2ECFD02}" type="pres">
      <dgm:prSet presAssocID="{E5DEC05E-0076-47FC-B4B2-5A72F29B279A}" presName="tx1" presStyleLbl="revTx" presStyleIdx="7" presStyleCnt="10"/>
      <dgm:spPr/>
    </dgm:pt>
    <dgm:pt modelId="{68A3B954-BFFB-4899-A4C9-27E17C6E87FA}" type="pres">
      <dgm:prSet presAssocID="{E5DEC05E-0076-47FC-B4B2-5A72F29B279A}" presName="vert1" presStyleCnt="0"/>
      <dgm:spPr/>
    </dgm:pt>
    <dgm:pt modelId="{667468EE-4B04-4BED-A6C2-0D9FE466DC3C}" type="pres">
      <dgm:prSet presAssocID="{13364587-5540-4310-BA66-2602EC0BFDB6}" presName="thickLine" presStyleLbl="alignNode1" presStyleIdx="8" presStyleCnt="10"/>
      <dgm:spPr/>
    </dgm:pt>
    <dgm:pt modelId="{9CB4BDF7-A855-44B5-98D0-904AB1E1C152}" type="pres">
      <dgm:prSet presAssocID="{13364587-5540-4310-BA66-2602EC0BFDB6}" presName="horz1" presStyleCnt="0"/>
      <dgm:spPr/>
    </dgm:pt>
    <dgm:pt modelId="{D09C1A5F-A071-4F25-A4B9-963814FC8C5F}" type="pres">
      <dgm:prSet presAssocID="{13364587-5540-4310-BA66-2602EC0BFDB6}" presName="tx1" presStyleLbl="revTx" presStyleIdx="8" presStyleCnt="10"/>
      <dgm:spPr/>
    </dgm:pt>
    <dgm:pt modelId="{C8085B9C-45D7-4F50-88A1-7E71991F664D}" type="pres">
      <dgm:prSet presAssocID="{13364587-5540-4310-BA66-2602EC0BFDB6}" presName="vert1" presStyleCnt="0"/>
      <dgm:spPr/>
    </dgm:pt>
    <dgm:pt modelId="{3668196F-E753-4889-831D-EBCC5514657A}" type="pres">
      <dgm:prSet presAssocID="{7F4EC6E6-E587-48A0-9364-91CEB98BA90B}" presName="thickLine" presStyleLbl="alignNode1" presStyleIdx="9" presStyleCnt="10"/>
      <dgm:spPr/>
    </dgm:pt>
    <dgm:pt modelId="{181FD583-E0D6-4C6A-B385-C5FAF322F1E9}" type="pres">
      <dgm:prSet presAssocID="{7F4EC6E6-E587-48A0-9364-91CEB98BA90B}" presName="horz1" presStyleCnt="0"/>
      <dgm:spPr/>
    </dgm:pt>
    <dgm:pt modelId="{431ECF19-C58A-4226-8FA0-C58FEA04141C}" type="pres">
      <dgm:prSet presAssocID="{7F4EC6E6-E587-48A0-9364-91CEB98BA90B}" presName="tx1" presStyleLbl="revTx" presStyleIdx="9" presStyleCnt="10"/>
      <dgm:spPr/>
    </dgm:pt>
    <dgm:pt modelId="{9FE6FFBF-EDEF-4FAB-B03D-3C46DF5C3337}" type="pres">
      <dgm:prSet presAssocID="{7F4EC6E6-E587-48A0-9364-91CEB98BA90B}" presName="vert1" presStyleCnt="0"/>
      <dgm:spPr/>
    </dgm:pt>
  </dgm:ptLst>
  <dgm:cxnLst>
    <dgm:cxn modelId="{C7716305-E69B-465E-89D9-D6DF54CF6AC1}" srcId="{F816C421-E795-43C6-A64D-311B9B0F4675}" destId="{2BDB5FCF-B426-406B-A903-F0555A9010B3}" srcOrd="6" destOrd="0" parTransId="{BF2AE1EE-ADDF-4BE7-AFC5-584BD68384D4}" sibTransId="{B724C1D7-7E2A-4780-AB02-E2BFF4722F4B}"/>
    <dgm:cxn modelId="{06B3D90A-A771-4599-90C8-D08C37662EBF}" type="presOf" srcId="{E4037122-054C-4B45-A687-4BB4C5BCE60D}" destId="{A254F2E2-6B1A-480A-AD02-CC94A186A484}" srcOrd="0" destOrd="0" presId="urn:microsoft.com/office/officeart/2008/layout/LinedList"/>
    <dgm:cxn modelId="{7B2E0726-9B01-4B68-BF36-7FD3686B68B3}" srcId="{F816C421-E795-43C6-A64D-311B9B0F4675}" destId="{13364587-5540-4310-BA66-2602EC0BFDB6}" srcOrd="8" destOrd="0" parTransId="{6495DB5D-E5DC-4056-BDA5-0CCA6C2BF86F}" sibTransId="{EA6617C6-5E82-426C-8ADD-68E0E1C31DF6}"/>
    <dgm:cxn modelId="{25F2B12E-71B6-4050-9287-A41760140B8B}" srcId="{F816C421-E795-43C6-A64D-311B9B0F4675}" destId="{FEE5233F-5897-4470-8A44-7B95AB0053AE}" srcOrd="0" destOrd="0" parTransId="{57A25B39-C586-47DE-A44D-D8ED7AC46F7B}" sibTransId="{4BA76A05-1886-4D6F-95C2-15C10373F1E4}"/>
    <dgm:cxn modelId="{EDF64076-9385-4462-AE7A-CEE44E06C1BD}" type="presOf" srcId="{FEE5233F-5897-4470-8A44-7B95AB0053AE}" destId="{9A3CDDFA-A358-40BA-94B6-EC38C856B79D}" srcOrd="0" destOrd="0" presId="urn:microsoft.com/office/officeart/2008/layout/LinedList"/>
    <dgm:cxn modelId="{A429B178-CFDC-4D25-BE19-9AF8B2DDD74F}" srcId="{F816C421-E795-43C6-A64D-311B9B0F4675}" destId="{6BC47A30-D579-42D2-9BC7-4CD917A70711}" srcOrd="3" destOrd="0" parTransId="{472C4F02-7808-4057-9347-5C8B74F8C940}" sibTransId="{802C6181-F544-488C-A008-BF6E3E41F101}"/>
    <dgm:cxn modelId="{FF7A5E8A-E291-4B87-BAEB-35581EA39F75}" srcId="{F816C421-E795-43C6-A64D-311B9B0F4675}" destId="{489770DE-FD43-4A06-BE9A-868D6B919B95}" srcOrd="5" destOrd="0" parTransId="{AE74C18A-FDDA-4D5B-A205-7249F4C1604B}" sibTransId="{533AABAA-A7E8-47DA-ADB6-49219B7449E2}"/>
    <dgm:cxn modelId="{07D6D8A2-318D-4978-B02F-7C7B289A1A06}" type="presOf" srcId="{489770DE-FD43-4A06-BE9A-868D6B919B95}" destId="{6E0D2E00-0D64-4A5F-B793-1D0B8274BB03}" srcOrd="0" destOrd="0" presId="urn:microsoft.com/office/officeart/2008/layout/LinedList"/>
    <dgm:cxn modelId="{6A7BDCA2-AA59-4A71-BE12-D433045FF9F0}" type="presOf" srcId="{A7E1850F-DEC1-47D4-8416-660119ED9306}" destId="{3E564696-9F49-4B8D-AC2E-F16DC2732A38}" srcOrd="0" destOrd="0" presId="urn:microsoft.com/office/officeart/2008/layout/LinedList"/>
    <dgm:cxn modelId="{52555CA5-0CF8-42E0-B227-F3F9D05D31DE}" type="presOf" srcId="{7E86A822-E2D4-41E9-9C72-F02E26E4E2A3}" destId="{8DB341B5-A813-42FD-8F67-CC8CF2D22E9A}" srcOrd="0" destOrd="0" presId="urn:microsoft.com/office/officeart/2008/layout/LinedList"/>
    <dgm:cxn modelId="{A71B4DB5-651E-4698-AA43-CA971793BB74}" type="presOf" srcId="{E5DEC05E-0076-47FC-B4B2-5A72F29B279A}" destId="{C4961CB3-88AF-45AE-BED6-3725A2ECFD02}" srcOrd="0" destOrd="0" presId="urn:microsoft.com/office/officeart/2008/layout/LinedList"/>
    <dgm:cxn modelId="{0F1552BE-7307-4FF0-AD3E-AD3F8856590B}" type="presOf" srcId="{6BC47A30-D579-42D2-9BC7-4CD917A70711}" destId="{773FB5DD-C9F0-4B59-BDE3-807C4DD44384}" srcOrd="0" destOrd="0" presId="urn:microsoft.com/office/officeart/2008/layout/LinedList"/>
    <dgm:cxn modelId="{A60E27CD-E196-4927-AD67-90D0A38D1CA8}" type="presOf" srcId="{13364587-5540-4310-BA66-2602EC0BFDB6}" destId="{D09C1A5F-A071-4F25-A4B9-963814FC8C5F}" srcOrd="0" destOrd="0" presId="urn:microsoft.com/office/officeart/2008/layout/LinedList"/>
    <dgm:cxn modelId="{415280D3-0917-41E3-B1C7-B3C2DAA91826}" srcId="{F816C421-E795-43C6-A64D-311B9B0F4675}" destId="{7E86A822-E2D4-41E9-9C72-F02E26E4E2A3}" srcOrd="2" destOrd="0" parTransId="{ED76DE3A-A99C-40A3-8659-C69B66A0AA8F}" sibTransId="{15FF7C28-C95A-4706-B917-52ECA830E094}"/>
    <dgm:cxn modelId="{16A409D9-8ABE-4C37-BA34-A3A703D33DC6}" type="presOf" srcId="{7F4EC6E6-E587-48A0-9364-91CEB98BA90B}" destId="{431ECF19-C58A-4226-8FA0-C58FEA04141C}" srcOrd="0" destOrd="0" presId="urn:microsoft.com/office/officeart/2008/layout/LinedList"/>
    <dgm:cxn modelId="{DEE37BD9-C21C-44B4-A86B-2BC85D26F013}" srcId="{F816C421-E795-43C6-A64D-311B9B0F4675}" destId="{E5DEC05E-0076-47FC-B4B2-5A72F29B279A}" srcOrd="7" destOrd="0" parTransId="{9908882B-3940-445C-8D12-6F8EE93EE5C9}" sibTransId="{1B34B064-0A08-427C-8BE2-1BCB5AB6D389}"/>
    <dgm:cxn modelId="{C4F868DA-0142-45B9-9327-D5BD740CC56B}" type="presOf" srcId="{2BDB5FCF-B426-406B-A903-F0555A9010B3}" destId="{E3399F1B-D4A6-4A6B-984D-CCC05ED4554A}" srcOrd="0" destOrd="0" presId="urn:microsoft.com/office/officeart/2008/layout/LinedList"/>
    <dgm:cxn modelId="{311156DC-1B95-4C2F-BCBE-A922ED88D808}" srcId="{F816C421-E795-43C6-A64D-311B9B0F4675}" destId="{E4037122-054C-4B45-A687-4BB4C5BCE60D}" srcOrd="1" destOrd="0" parTransId="{53E7F9B0-4D84-40C7-B370-42FB9230ECB4}" sibTransId="{1CB6E37B-5E68-4045-9F67-A97007D8F43D}"/>
    <dgm:cxn modelId="{24EBE3EB-5A76-4E45-9B6F-42F6CF50FEA5}" srcId="{F816C421-E795-43C6-A64D-311B9B0F4675}" destId="{A7E1850F-DEC1-47D4-8416-660119ED9306}" srcOrd="4" destOrd="0" parTransId="{D7809CBD-36A5-423E-BB2D-EF09E346F16D}" sibTransId="{F1730D99-AFC7-4CAB-BF21-A23CDA6887D0}"/>
    <dgm:cxn modelId="{6AAD76ED-E2A1-4390-B6AA-415599C121D5}" type="presOf" srcId="{F816C421-E795-43C6-A64D-311B9B0F4675}" destId="{3F16D6A0-A0B7-42B4-8F17-BB608EA98D18}" srcOrd="0" destOrd="0" presId="urn:microsoft.com/office/officeart/2008/layout/LinedList"/>
    <dgm:cxn modelId="{78E78DFB-FACF-480D-BC94-36A4D8F64BD4}" srcId="{F816C421-E795-43C6-A64D-311B9B0F4675}" destId="{7F4EC6E6-E587-48A0-9364-91CEB98BA90B}" srcOrd="9" destOrd="0" parTransId="{5C746F90-061E-4141-A95C-5327DF63AC9D}" sibTransId="{623952DC-3A8F-4FA6-8817-97F71695017F}"/>
    <dgm:cxn modelId="{525CB34B-3726-414D-BBC3-29F8E52D8D84}" type="presParOf" srcId="{3F16D6A0-A0B7-42B4-8F17-BB608EA98D18}" destId="{7A2FBF53-40A5-492C-A3BC-D90D05D8AF5F}" srcOrd="0" destOrd="0" presId="urn:microsoft.com/office/officeart/2008/layout/LinedList"/>
    <dgm:cxn modelId="{B2DCA438-4EE0-4A7E-AD45-053B8E54C6F5}" type="presParOf" srcId="{3F16D6A0-A0B7-42B4-8F17-BB608EA98D18}" destId="{A6466AA7-6913-473C-8FD1-A214B1932BE5}" srcOrd="1" destOrd="0" presId="urn:microsoft.com/office/officeart/2008/layout/LinedList"/>
    <dgm:cxn modelId="{FAC31D95-31E0-45E8-9888-E62BD968A595}" type="presParOf" srcId="{A6466AA7-6913-473C-8FD1-A214B1932BE5}" destId="{9A3CDDFA-A358-40BA-94B6-EC38C856B79D}" srcOrd="0" destOrd="0" presId="urn:microsoft.com/office/officeart/2008/layout/LinedList"/>
    <dgm:cxn modelId="{CC0C8383-D0D2-4D74-9703-C6BFB6BD33F1}" type="presParOf" srcId="{A6466AA7-6913-473C-8FD1-A214B1932BE5}" destId="{322EF396-B775-43FA-BE37-ABE406070608}" srcOrd="1" destOrd="0" presId="urn:microsoft.com/office/officeart/2008/layout/LinedList"/>
    <dgm:cxn modelId="{2E7E9AD7-58B9-4AAB-AF0E-E55D98B2495E}" type="presParOf" srcId="{3F16D6A0-A0B7-42B4-8F17-BB608EA98D18}" destId="{46E0FE1E-2F36-4965-AE49-CC6129E9DD64}" srcOrd="2" destOrd="0" presId="urn:microsoft.com/office/officeart/2008/layout/LinedList"/>
    <dgm:cxn modelId="{2D52A93E-C54A-443A-9C10-2D0EAB4B1279}" type="presParOf" srcId="{3F16D6A0-A0B7-42B4-8F17-BB608EA98D18}" destId="{A4BDA1D3-951F-4957-A8E5-450D80032DAE}" srcOrd="3" destOrd="0" presId="urn:microsoft.com/office/officeart/2008/layout/LinedList"/>
    <dgm:cxn modelId="{028B013E-8875-4D97-A346-BFFC8D88DE27}" type="presParOf" srcId="{A4BDA1D3-951F-4957-A8E5-450D80032DAE}" destId="{A254F2E2-6B1A-480A-AD02-CC94A186A484}" srcOrd="0" destOrd="0" presId="urn:microsoft.com/office/officeart/2008/layout/LinedList"/>
    <dgm:cxn modelId="{888169A2-EA9F-49ED-B49E-004899E0A31A}" type="presParOf" srcId="{A4BDA1D3-951F-4957-A8E5-450D80032DAE}" destId="{BDEF7043-215A-4549-9FB5-256915BD863A}" srcOrd="1" destOrd="0" presId="urn:microsoft.com/office/officeart/2008/layout/LinedList"/>
    <dgm:cxn modelId="{50EEE305-01A6-470B-B5E4-3CE7462EA49B}" type="presParOf" srcId="{3F16D6A0-A0B7-42B4-8F17-BB608EA98D18}" destId="{53FC4D9A-E711-4F48-AE03-0D59BD344291}" srcOrd="4" destOrd="0" presId="urn:microsoft.com/office/officeart/2008/layout/LinedList"/>
    <dgm:cxn modelId="{24F01904-3D69-4802-9C4B-705F747A76E4}" type="presParOf" srcId="{3F16D6A0-A0B7-42B4-8F17-BB608EA98D18}" destId="{CBAA9F9B-5CC6-4665-A08E-5FC94F2234D1}" srcOrd="5" destOrd="0" presId="urn:microsoft.com/office/officeart/2008/layout/LinedList"/>
    <dgm:cxn modelId="{E84F7CC6-AB17-455A-9F7B-AC6A1AC1EF52}" type="presParOf" srcId="{CBAA9F9B-5CC6-4665-A08E-5FC94F2234D1}" destId="{8DB341B5-A813-42FD-8F67-CC8CF2D22E9A}" srcOrd="0" destOrd="0" presId="urn:microsoft.com/office/officeart/2008/layout/LinedList"/>
    <dgm:cxn modelId="{AEF1E092-ECB0-4BC0-AE85-FFB4EA072F78}" type="presParOf" srcId="{CBAA9F9B-5CC6-4665-A08E-5FC94F2234D1}" destId="{30D7028C-BDB5-4EA9-8E62-3E3739AACE78}" srcOrd="1" destOrd="0" presId="urn:microsoft.com/office/officeart/2008/layout/LinedList"/>
    <dgm:cxn modelId="{92A7EB48-73B6-4386-A71E-1F04CA50A4A9}" type="presParOf" srcId="{3F16D6A0-A0B7-42B4-8F17-BB608EA98D18}" destId="{7374EB77-49E5-4D29-B249-79E9FEC7D706}" srcOrd="6" destOrd="0" presId="urn:microsoft.com/office/officeart/2008/layout/LinedList"/>
    <dgm:cxn modelId="{1DFC5081-B825-455F-83BB-088FF331F5B8}" type="presParOf" srcId="{3F16D6A0-A0B7-42B4-8F17-BB608EA98D18}" destId="{A06C1D4C-6ECB-427E-957D-B52BE9575E57}" srcOrd="7" destOrd="0" presId="urn:microsoft.com/office/officeart/2008/layout/LinedList"/>
    <dgm:cxn modelId="{A88AF07B-3BB1-4394-BFF8-87768BA64FC8}" type="presParOf" srcId="{A06C1D4C-6ECB-427E-957D-B52BE9575E57}" destId="{773FB5DD-C9F0-4B59-BDE3-807C4DD44384}" srcOrd="0" destOrd="0" presId="urn:microsoft.com/office/officeart/2008/layout/LinedList"/>
    <dgm:cxn modelId="{E510C217-2A59-4297-AC94-C7E116A87956}" type="presParOf" srcId="{A06C1D4C-6ECB-427E-957D-B52BE9575E57}" destId="{9FB7C1FD-54FF-4A19-9687-B8101A7998BE}" srcOrd="1" destOrd="0" presId="urn:microsoft.com/office/officeart/2008/layout/LinedList"/>
    <dgm:cxn modelId="{F4D2F36E-6E8B-4454-AF85-1119FF7A6845}" type="presParOf" srcId="{3F16D6A0-A0B7-42B4-8F17-BB608EA98D18}" destId="{4C106FD6-3790-4DE9-B731-8B8664E3D42C}" srcOrd="8" destOrd="0" presId="urn:microsoft.com/office/officeart/2008/layout/LinedList"/>
    <dgm:cxn modelId="{EF4675A4-E9EB-4068-A2E0-A2B8F2138551}" type="presParOf" srcId="{3F16D6A0-A0B7-42B4-8F17-BB608EA98D18}" destId="{17B892A1-1282-4758-839D-CEC009B98201}" srcOrd="9" destOrd="0" presId="urn:microsoft.com/office/officeart/2008/layout/LinedList"/>
    <dgm:cxn modelId="{38FA154C-A098-4FF7-BFFA-E380A999AFFC}" type="presParOf" srcId="{17B892A1-1282-4758-839D-CEC009B98201}" destId="{3E564696-9F49-4B8D-AC2E-F16DC2732A38}" srcOrd="0" destOrd="0" presId="urn:microsoft.com/office/officeart/2008/layout/LinedList"/>
    <dgm:cxn modelId="{F923DB56-2140-47BA-9A27-390A20A55F7D}" type="presParOf" srcId="{17B892A1-1282-4758-839D-CEC009B98201}" destId="{D7D62FFD-3177-4B94-AD55-F631C1799903}" srcOrd="1" destOrd="0" presId="urn:microsoft.com/office/officeart/2008/layout/LinedList"/>
    <dgm:cxn modelId="{88F65EE2-A4DA-4878-995F-B34A3BF602DF}" type="presParOf" srcId="{3F16D6A0-A0B7-42B4-8F17-BB608EA98D18}" destId="{CDCE9E7B-3DF8-49D0-B0D2-73E074AACD32}" srcOrd="10" destOrd="0" presId="urn:microsoft.com/office/officeart/2008/layout/LinedList"/>
    <dgm:cxn modelId="{DA75458D-F37D-4691-92FD-9E6532036C5C}" type="presParOf" srcId="{3F16D6A0-A0B7-42B4-8F17-BB608EA98D18}" destId="{6F59E717-4E51-44B8-9FA1-2B4A845C8809}" srcOrd="11" destOrd="0" presId="urn:microsoft.com/office/officeart/2008/layout/LinedList"/>
    <dgm:cxn modelId="{489C41B2-20F5-49B6-8ABC-A15B21767899}" type="presParOf" srcId="{6F59E717-4E51-44B8-9FA1-2B4A845C8809}" destId="{6E0D2E00-0D64-4A5F-B793-1D0B8274BB03}" srcOrd="0" destOrd="0" presId="urn:microsoft.com/office/officeart/2008/layout/LinedList"/>
    <dgm:cxn modelId="{C736A0EF-2675-4A06-90FF-4B7E52AF868D}" type="presParOf" srcId="{6F59E717-4E51-44B8-9FA1-2B4A845C8809}" destId="{EC1BEFB8-CC85-426B-B4F8-DE4A288F5E7D}" srcOrd="1" destOrd="0" presId="urn:microsoft.com/office/officeart/2008/layout/LinedList"/>
    <dgm:cxn modelId="{C07D4219-E77E-4BB2-B87A-2C26BC037CB9}" type="presParOf" srcId="{3F16D6A0-A0B7-42B4-8F17-BB608EA98D18}" destId="{C4C12EBD-69B1-4EA0-AE34-EC1E5D286408}" srcOrd="12" destOrd="0" presId="urn:microsoft.com/office/officeart/2008/layout/LinedList"/>
    <dgm:cxn modelId="{68CC7A82-903F-458D-A5BE-A4AFA6A5F452}" type="presParOf" srcId="{3F16D6A0-A0B7-42B4-8F17-BB608EA98D18}" destId="{298C69A6-5DE0-4E6D-9483-71661A3BB6A5}" srcOrd="13" destOrd="0" presId="urn:microsoft.com/office/officeart/2008/layout/LinedList"/>
    <dgm:cxn modelId="{48860E55-B9DE-4ED8-82A6-1AB92F7C2253}" type="presParOf" srcId="{298C69A6-5DE0-4E6D-9483-71661A3BB6A5}" destId="{E3399F1B-D4A6-4A6B-984D-CCC05ED4554A}" srcOrd="0" destOrd="0" presId="urn:microsoft.com/office/officeart/2008/layout/LinedList"/>
    <dgm:cxn modelId="{FE41B596-2A38-4070-AB80-585DA059EE00}" type="presParOf" srcId="{298C69A6-5DE0-4E6D-9483-71661A3BB6A5}" destId="{26BB6AA9-2382-4635-8E4A-F3A91BE7BFA7}" srcOrd="1" destOrd="0" presId="urn:microsoft.com/office/officeart/2008/layout/LinedList"/>
    <dgm:cxn modelId="{5645310A-2479-46CE-9873-4420072B0DE6}" type="presParOf" srcId="{3F16D6A0-A0B7-42B4-8F17-BB608EA98D18}" destId="{A7CD5337-ABAB-463E-83B7-00BC54266F02}" srcOrd="14" destOrd="0" presId="urn:microsoft.com/office/officeart/2008/layout/LinedList"/>
    <dgm:cxn modelId="{80615060-7535-4857-B832-AA130D69368D}" type="presParOf" srcId="{3F16D6A0-A0B7-42B4-8F17-BB608EA98D18}" destId="{5B8C9707-C4B9-48A3-A554-ED7FF0CE6476}" srcOrd="15" destOrd="0" presId="urn:microsoft.com/office/officeart/2008/layout/LinedList"/>
    <dgm:cxn modelId="{9F24C785-D4ED-468C-ACF8-77EBA557E37C}" type="presParOf" srcId="{5B8C9707-C4B9-48A3-A554-ED7FF0CE6476}" destId="{C4961CB3-88AF-45AE-BED6-3725A2ECFD02}" srcOrd="0" destOrd="0" presId="urn:microsoft.com/office/officeart/2008/layout/LinedList"/>
    <dgm:cxn modelId="{5CB4C67F-96FB-4991-9D39-3EE78B11087E}" type="presParOf" srcId="{5B8C9707-C4B9-48A3-A554-ED7FF0CE6476}" destId="{68A3B954-BFFB-4899-A4C9-27E17C6E87FA}" srcOrd="1" destOrd="0" presId="urn:microsoft.com/office/officeart/2008/layout/LinedList"/>
    <dgm:cxn modelId="{B97336EB-7CAF-47FB-BBA6-4B76A03D46FF}" type="presParOf" srcId="{3F16D6A0-A0B7-42B4-8F17-BB608EA98D18}" destId="{667468EE-4B04-4BED-A6C2-0D9FE466DC3C}" srcOrd="16" destOrd="0" presId="urn:microsoft.com/office/officeart/2008/layout/LinedList"/>
    <dgm:cxn modelId="{35F341FF-2AFF-4AB5-BD84-2BB6C5A50754}" type="presParOf" srcId="{3F16D6A0-A0B7-42B4-8F17-BB608EA98D18}" destId="{9CB4BDF7-A855-44B5-98D0-904AB1E1C152}" srcOrd="17" destOrd="0" presId="urn:microsoft.com/office/officeart/2008/layout/LinedList"/>
    <dgm:cxn modelId="{CB0DF689-B730-4BAD-803E-786399C6BF0F}" type="presParOf" srcId="{9CB4BDF7-A855-44B5-98D0-904AB1E1C152}" destId="{D09C1A5F-A071-4F25-A4B9-963814FC8C5F}" srcOrd="0" destOrd="0" presId="urn:microsoft.com/office/officeart/2008/layout/LinedList"/>
    <dgm:cxn modelId="{8DACF33F-41ED-444C-B8F9-8F17AA55F3EA}" type="presParOf" srcId="{9CB4BDF7-A855-44B5-98D0-904AB1E1C152}" destId="{C8085B9C-45D7-4F50-88A1-7E71991F664D}" srcOrd="1" destOrd="0" presId="urn:microsoft.com/office/officeart/2008/layout/LinedList"/>
    <dgm:cxn modelId="{50C75D81-543A-4005-9956-3E48183FC716}" type="presParOf" srcId="{3F16D6A0-A0B7-42B4-8F17-BB608EA98D18}" destId="{3668196F-E753-4889-831D-EBCC5514657A}" srcOrd="18" destOrd="0" presId="urn:microsoft.com/office/officeart/2008/layout/LinedList"/>
    <dgm:cxn modelId="{A40B95BA-FD93-495D-BE8F-7DF0A0151087}" type="presParOf" srcId="{3F16D6A0-A0B7-42B4-8F17-BB608EA98D18}" destId="{181FD583-E0D6-4C6A-B385-C5FAF322F1E9}" srcOrd="19" destOrd="0" presId="urn:microsoft.com/office/officeart/2008/layout/LinedList"/>
    <dgm:cxn modelId="{88680157-E63A-4AA3-B4E0-D3B2362B5E51}" type="presParOf" srcId="{181FD583-E0D6-4C6A-B385-C5FAF322F1E9}" destId="{431ECF19-C58A-4226-8FA0-C58FEA04141C}" srcOrd="0" destOrd="0" presId="urn:microsoft.com/office/officeart/2008/layout/LinedList"/>
    <dgm:cxn modelId="{6B195CE1-AE58-4280-ADCD-6FCAF2DBAF20}" type="presParOf" srcId="{181FD583-E0D6-4C6A-B385-C5FAF322F1E9}" destId="{9FE6FFBF-EDEF-4FAB-B03D-3C46DF5C333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A04A8F-EE0C-49B2-92B2-C8FAAD9921B2}" type="doc">
      <dgm:prSet loTypeId="urn:microsoft.com/office/officeart/2008/layout/Lin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64D64B-EEC6-4907-B4CC-1F9B62BD2979}">
      <dgm:prSet/>
      <dgm:spPr/>
      <dgm:t>
        <a:bodyPr/>
        <a:lstStyle/>
        <a:p>
          <a:pPr rtl="0"/>
          <a:r>
            <a:rPr lang="en-US" dirty="0">
              <a:latin typeface="Univers Condensed"/>
            </a:rPr>
            <a:t>The average usage of data has grown significantly</a:t>
          </a:r>
          <a:endParaRPr lang="en-US" dirty="0"/>
        </a:p>
      </dgm:t>
    </dgm:pt>
    <dgm:pt modelId="{38C3AC0E-C5C9-42E5-A40A-87EB557A29CD}" type="parTrans" cxnId="{07A12A69-F700-4953-920F-7C8D95E9BF44}">
      <dgm:prSet/>
      <dgm:spPr/>
      <dgm:t>
        <a:bodyPr/>
        <a:lstStyle/>
        <a:p>
          <a:endParaRPr lang="en-US"/>
        </a:p>
      </dgm:t>
    </dgm:pt>
    <dgm:pt modelId="{94FB2624-F249-43B4-B065-08F46AD27E1F}" type="sibTrans" cxnId="{07A12A69-F700-4953-920F-7C8D95E9BF44}">
      <dgm:prSet/>
      <dgm:spPr/>
      <dgm:t>
        <a:bodyPr/>
        <a:lstStyle/>
        <a:p>
          <a:endParaRPr lang="en-US"/>
        </a:p>
      </dgm:t>
    </dgm:pt>
    <dgm:pt modelId="{FE110167-820B-43C5-897E-7D18BF0770ED}">
      <dgm:prSet/>
      <dgm:spPr/>
      <dgm:t>
        <a:bodyPr/>
        <a:lstStyle/>
        <a:p>
          <a:r>
            <a:rPr lang="en-US" b="0" dirty="0">
              <a:latin typeface="Univers Condensed"/>
            </a:rPr>
            <a:t>The</a:t>
          </a:r>
          <a:r>
            <a:rPr lang="en-US" b="0" dirty="0"/>
            <a:t> project aims to automate digital forensics tasks</a:t>
          </a:r>
          <a:r>
            <a:rPr lang="en-US" dirty="0">
              <a:latin typeface="Univers Condensed"/>
            </a:rPr>
            <a:t>.</a:t>
          </a:r>
          <a:endParaRPr lang="en-US" dirty="0"/>
        </a:p>
      </dgm:t>
    </dgm:pt>
    <dgm:pt modelId="{352E642D-EBC6-4AC9-AFFE-BB480ABAF035}" type="parTrans" cxnId="{3E1B2BC2-18E5-4B12-AE17-7579EE57AC5A}">
      <dgm:prSet/>
      <dgm:spPr/>
      <dgm:t>
        <a:bodyPr/>
        <a:lstStyle/>
        <a:p>
          <a:endParaRPr lang="en-US"/>
        </a:p>
      </dgm:t>
    </dgm:pt>
    <dgm:pt modelId="{30C44B39-ABE3-43E3-9D32-35A1AD099027}" type="sibTrans" cxnId="{3E1B2BC2-18E5-4B12-AE17-7579EE57AC5A}">
      <dgm:prSet/>
      <dgm:spPr/>
      <dgm:t>
        <a:bodyPr/>
        <a:lstStyle/>
        <a:p>
          <a:endParaRPr lang="en-US"/>
        </a:p>
      </dgm:t>
    </dgm:pt>
    <dgm:pt modelId="{CDAC0BC2-0B71-4E10-9760-3525AA999B71}">
      <dgm:prSet phldr="0"/>
      <dgm:spPr/>
      <dgm:t>
        <a:bodyPr/>
        <a:lstStyle/>
        <a:p>
          <a:pPr rtl="0"/>
          <a:r>
            <a:rPr lang="en-US" dirty="0">
              <a:solidFill>
                <a:srgbClr val="000000"/>
              </a:solidFill>
              <a:latin typeface="Calibri"/>
              <a:cs typeface="Calibri"/>
            </a:rPr>
            <a:t>A multi-agent system to identify, verify, and report file types on a digital forensic system.</a:t>
          </a:r>
          <a:endParaRPr lang="en-US" dirty="0">
            <a:latin typeface="Univers Condensed"/>
          </a:endParaRPr>
        </a:p>
      </dgm:t>
    </dgm:pt>
    <dgm:pt modelId="{426D1B69-545A-435C-98D5-E5EAED06F4DD}" type="parTrans" cxnId="{8EE0407A-083B-4B6D-BC5F-E61999734698}">
      <dgm:prSet/>
      <dgm:spPr/>
    </dgm:pt>
    <dgm:pt modelId="{646EFF6D-8142-4170-B97D-A7A3F55CB25B}" type="sibTrans" cxnId="{8EE0407A-083B-4B6D-BC5F-E61999734698}">
      <dgm:prSet/>
      <dgm:spPr/>
    </dgm:pt>
    <dgm:pt modelId="{9A0CDA78-AF24-4979-B406-3383BD3C66FF}" type="pres">
      <dgm:prSet presAssocID="{9AA04A8F-EE0C-49B2-92B2-C8FAAD9921B2}" presName="vert0" presStyleCnt="0">
        <dgm:presLayoutVars>
          <dgm:dir/>
          <dgm:animOne val="branch"/>
          <dgm:animLvl val="lvl"/>
        </dgm:presLayoutVars>
      </dgm:prSet>
      <dgm:spPr/>
    </dgm:pt>
    <dgm:pt modelId="{7DD51566-E96C-4740-9FEF-497D02EC9E11}" type="pres">
      <dgm:prSet presAssocID="{BA64D64B-EEC6-4907-B4CC-1F9B62BD2979}" presName="thickLine" presStyleLbl="alignNode1" presStyleIdx="0" presStyleCnt="3"/>
      <dgm:spPr/>
    </dgm:pt>
    <dgm:pt modelId="{F286F17C-A6E9-47F8-803A-61EB232633DE}" type="pres">
      <dgm:prSet presAssocID="{BA64D64B-EEC6-4907-B4CC-1F9B62BD2979}" presName="horz1" presStyleCnt="0"/>
      <dgm:spPr/>
    </dgm:pt>
    <dgm:pt modelId="{8DF0EAD5-D74B-4CEF-B44C-37E4E24CB65F}" type="pres">
      <dgm:prSet presAssocID="{BA64D64B-EEC6-4907-B4CC-1F9B62BD2979}" presName="tx1" presStyleLbl="revTx" presStyleIdx="0" presStyleCnt="3"/>
      <dgm:spPr/>
    </dgm:pt>
    <dgm:pt modelId="{B91142BC-FB06-4A04-86D6-2B06974FC2E8}" type="pres">
      <dgm:prSet presAssocID="{BA64D64B-EEC6-4907-B4CC-1F9B62BD2979}" presName="vert1" presStyleCnt="0"/>
      <dgm:spPr/>
    </dgm:pt>
    <dgm:pt modelId="{6A55A0D6-DB7F-4D0E-A9D8-FE5AFE57C747}" type="pres">
      <dgm:prSet presAssocID="{FE110167-820B-43C5-897E-7D18BF0770ED}" presName="thickLine" presStyleLbl="alignNode1" presStyleIdx="1" presStyleCnt="3"/>
      <dgm:spPr/>
    </dgm:pt>
    <dgm:pt modelId="{CB278F61-A125-4806-B4CD-3500646F1707}" type="pres">
      <dgm:prSet presAssocID="{FE110167-820B-43C5-897E-7D18BF0770ED}" presName="horz1" presStyleCnt="0"/>
      <dgm:spPr/>
    </dgm:pt>
    <dgm:pt modelId="{2462DDFF-5789-485D-927E-991E67D92FAA}" type="pres">
      <dgm:prSet presAssocID="{FE110167-820B-43C5-897E-7D18BF0770ED}" presName="tx1" presStyleLbl="revTx" presStyleIdx="1" presStyleCnt="3"/>
      <dgm:spPr/>
    </dgm:pt>
    <dgm:pt modelId="{540D1317-48F2-46DE-8BBE-271A68345A79}" type="pres">
      <dgm:prSet presAssocID="{FE110167-820B-43C5-897E-7D18BF0770ED}" presName="vert1" presStyleCnt="0"/>
      <dgm:spPr/>
    </dgm:pt>
    <dgm:pt modelId="{FFA2E5BF-1F4B-406E-82DD-1770C8887B6D}" type="pres">
      <dgm:prSet presAssocID="{CDAC0BC2-0B71-4E10-9760-3525AA999B71}" presName="thickLine" presStyleLbl="alignNode1" presStyleIdx="2" presStyleCnt="3"/>
      <dgm:spPr/>
    </dgm:pt>
    <dgm:pt modelId="{BD7884D2-E296-4837-86F1-D04219C7EA3A}" type="pres">
      <dgm:prSet presAssocID="{CDAC0BC2-0B71-4E10-9760-3525AA999B71}" presName="horz1" presStyleCnt="0"/>
      <dgm:spPr/>
    </dgm:pt>
    <dgm:pt modelId="{70873B35-09E2-4B40-836F-6D901AEB3DAC}" type="pres">
      <dgm:prSet presAssocID="{CDAC0BC2-0B71-4E10-9760-3525AA999B71}" presName="tx1" presStyleLbl="revTx" presStyleIdx="2" presStyleCnt="3"/>
      <dgm:spPr/>
    </dgm:pt>
    <dgm:pt modelId="{FC7A2DD9-FFE6-4351-8B04-BA99884EB221}" type="pres">
      <dgm:prSet presAssocID="{CDAC0BC2-0B71-4E10-9760-3525AA999B71}" presName="vert1" presStyleCnt="0"/>
      <dgm:spPr/>
    </dgm:pt>
  </dgm:ptLst>
  <dgm:cxnLst>
    <dgm:cxn modelId="{CED00008-50FB-49F2-A4C4-5DA14ECB2F6C}" type="presOf" srcId="{FE110167-820B-43C5-897E-7D18BF0770ED}" destId="{2462DDFF-5789-485D-927E-991E67D92FAA}" srcOrd="0" destOrd="0" presId="urn:microsoft.com/office/officeart/2008/layout/LinedList"/>
    <dgm:cxn modelId="{0AE68B24-24B8-4F88-B77D-CE39D8D6CE3B}" type="presOf" srcId="{CDAC0BC2-0B71-4E10-9760-3525AA999B71}" destId="{70873B35-09E2-4B40-836F-6D901AEB3DAC}" srcOrd="0" destOrd="0" presId="urn:microsoft.com/office/officeart/2008/layout/LinedList"/>
    <dgm:cxn modelId="{07A12A69-F700-4953-920F-7C8D95E9BF44}" srcId="{9AA04A8F-EE0C-49B2-92B2-C8FAAD9921B2}" destId="{BA64D64B-EEC6-4907-B4CC-1F9B62BD2979}" srcOrd="0" destOrd="0" parTransId="{38C3AC0E-C5C9-42E5-A40A-87EB557A29CD}" sibTransId="{94FB2624-F249-43B4-B065-08F46AD27E1F}"/>
    <dgm:cxn modelId="{8EE0407A-083B-4B6D-BC5F-E61999734698}" srcId="{9AA04A8F-EE0C-49B2-92B2-C8FAAD9921B2}" destId="{CDAC0BC2-0B71-4E10-9760-3525AA999B71}" srcOrd="2" destOrd="0" parTransId="{426D1B69-545A-435C-98D5-E5EAED06F4DD}" sibTransId="{646EFF6D-8142-4170-B97D-A7A3F55CB25B}"/>
    <dgm:cxn modelId="{C7A7AD85-C663-4CE2-9802-4E088344CCFF}" type="presOf" srcId="{BA64D64B-EEC6-4907-B4CC-1F9B62BD2979}" destId="{8DF0EAD5-D74B-4CEF-B44C-37E4E24CB65F}" srcOrd="0" destOrd="0" presId="urn:microsoft.com/office/officeart/2008/layout/LinedList"/>
    <dgm:cxn modelId="{3E1B2BC2-18E5-4B12-AE17-7579EE57AC5A}" srcId="{9AA04A8F-EE0C-49B2-92B2-C8FAAD9921B2}" destId="{FE110167-820B-43C5-897E-7D18BF0770ED}" srcOrd="1" destOrd="0" parTransId="{352E642D-EBC6-4AC9-AFFE-BB480ABAF035}" sibTransId="{30C44B39-ABE3-43E3-9D32-35A1AD099027}"/>
    <dgm:cxn modelId="{0076E5F2-1FE4-41E8-AED4-39C13C01C58C}" type="presOf" srcId="{9AA04A8F-EE0C-49B2-92B2-C8FAAD9921B2}" destId="{9A0CDA78-AF24-4979-B406-3383BD3C66FF}" srcOrd="0" destOrd="0" presId="urn:microsoft.com/office/officeart/2008/layout/LinedList"/>
    <dgm:cxn modelId="{CBE72D31-5231-4EB3-8648-175EB34ED2CA}" type="presParOf" srcId="{9A0CDA78-AF24-4979-B406-3383BD3C66FF}" destId="{7DD51566-E96C-4740-9FEF-497D02EC9E11}" srcOrd="0" destOrd="0" presId="urn:microsoft.com/office/officeart/2008/layout/LinedList"/>
    <dgm:cxn modelId="{FC0B8932-58E6-45C8-AC30-52E62226A674}" type="presParOf" srcId="{9A0CDA78-AF24-4979-B406-3383BD3C66FF}" destId="{F286F17C-A6E9-47F8-803A-61EB232633DE}" srcOrd="1" destOrd="0" presId="urn:microsoft.com/office/officeart/2008/layout/LinedList"/>
    <dgm:cxn modelId="{8BA01FBA-7520-4E1D-A854-702147D9946F}" type="presParOf" srcId="{F286F17C-A6E9-47F8-803A-61EB232633DE}" destId="{8DF0EAD5-D74B-4CEF-B44C-37E4E24CB65F}" srcOrd="0" destOrd="0" presId="urn:microsoft.com/office/officeart/2008/layout/LinedList"/>
    <dgm:cxn modelId="{1023877C-52BE-420D-B15E-7647BCEE945D}" type="presParOf" srcId="{F286F17C-A6E9-47F8-803A-61EB232633DE}" destId="{B91142BC-FB06-4A04-86D6-2B06974FC2E8}" srcOrd="1" destOrd="0" presId="urn:microsoft.com/office/officeart/2008/layout/LinedList"/>
    <dgm:cxn modelId="{992E15CE-1754-4FC0-8923-BEB4E433A693}" type="presParOf" srcId="{9A0CDA78-AF24-4979-B406-3383BD3C66FF}" destId="{6A55A0D6-DB7F-4D0E-A9D8-FE5AFE57C747}" srcOrd="2" destOrd="0" presId="urn:microsoft.com/office/officeart/2008/layout/LinedList"/>
    <dgm:cxn modelId="{30BAF1E0-FD0F-407B-A123-B96DAFC8E72D}" type="presParOf" srcId="{9A0CDA78-AF24-4979-B406-3383BD3C66FF}" destId="{CB278F61-A125-4806-B4CD-3500646F1707}" srcOrd="3" destOrd="0" presId="urn:microsoft.com/office/officeart/2008/layout/LinedList"/>
    <dgm:cxn modelId="{EB1A3857-FFB0-4AD9-A417-71E39C82D199}" type="presParOf" srcId="{CB278F61-A125-4806-B4CD-3500646F1707}" destId="{2462DDFF-5789-485D-927E-991E67D92FAA}" srcOrd="0" destOrd="0" presId="urn:microsoft.com/office/officeart/2008/layout/LinedList"/>
    <dgm:cxn modelId="{1E27AEF2-A51D-471C-A01A-5417CC79FA54}" type="presParOf" srcId="{CB278F61-A125-4806-B4CD-3500646F1707}" destId="{540D1317-48F2-46DE-8BBE-271A68345A79}" srcOrd="1" destOrd="0" presId="urn:microsoft.com/office/officeart/2008/layout/LinedList"/>
    <dgm:cxn modelId="{0D96A5E1-6266-47BC-90AD-1263639A5BA6}" type="presParOf" srcId="{9A0CDA78-AF24-4979-B406-3383BD3C66FF}" destId="{FFA2E5BF-1F4B-406E-82DD-1770C8887B6D}" srcOrd="4" destOrd="0" presId="urn:microsoft.com/office/officeart/2008/layout/LinedList"/>
    <dgm:cxn modelId="{FA20DEBB-BD98-4F8B-9A4F-5B41E7AB0047}" type="presParOf" srcId="{9A0CDA78-AF24-4979-B406-3383BD3C66FF}" destId="{BD7884D2-E296-4837-86F1-D04219C7EA3A}" srcOrd="5" destOrd="0" presId="urn:microsoft.com/office/officeart/2008/layout/LinedList"/>
    <dgm:cxn modelId="{6C35F2CC-97AB-421E-9BBD-403B3250CAEE}" type="presParOf" srcId="{BD7884D2-E296-4837-86F1-D04219C7EA3A}" destId="{70873B35-09E2-4B40-836F-6D901AEB3DAC}" srcOrd="0" destOrd="0" presId="urn:microsoft.com/office/officeart/2008/layout/LinedList"/>
    <dgm:cxn modelId="{ADD894B4-48DD-486B-859B-8FC838A444B9}" type="presParOf" srcId="{BD7884D2-E296-4837-86F1-D04219C7EA3A}" destId="{FC7A2DD9-FFE6-4351-8B04-BA99884EB22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7CB7DF-AF2D-44D6-81E1-E588135FDEB8}" type="doc">
      <dgm:prSet loTypeId="urn:microsoft.com/office/officeart/2005/8/layout/default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20B1D33-BCA7-42F9-B574-862323E04287}">
      <dgm:prSet/>
      <dgm:spPr/>
      <dgm:t>
        <a:bodyPr/>
        <a:lstStyle/>
        <a:p>
          <a:r>
            <a:rPr lang="en-US" b="0" dirty="0"/>
            <a:t>Technologies: </a:t>
          </a:r>
          <a:endParaRPr lang="en-US" dirty="0"/>
        </a:p>
      </dgm:t>
    </dgm:pt>
    <dgm:pt modelId="{74C8C7DD-2DD3-449D-997B-59520420C02D}" type="parTrans" cxnId="{52D79770-5A2E-4641-A8B2-E6391D6937E9}">
      <dgm:prSet/>
      <dgm:spPr/>
      <dgm:t>
        <a:bodyPr/>
        <a:lstStyle/>
        <a:p>
          <a:endParaRPr lang="en-US"/>
        </a:p>
      </dgm:t>
    </dgm:pt>
    <dgm:pt modelId="{D1D1E164-1B26-48A0-9AFD-6DF44F0A92AE}" type="sibTrans" cxnId="{52D79770-5A2E-4641-A8B2-E6391D6937E9}">
      <dgm:prSet/>
      <dgm:spPr/>
      <dgm:t>
        <a:bodyPr/>
        <a:lstStyle/>
        <a:p>
          <a:endParaRPr lang="en-US"/>
        </a:p>
      </dgm:t>
    </dgm:pt>
    <dgm:pt modelId="{44873818-3C8B-45B9-8265-23CD17BDB146}">
      <dgm:prSet/>
      <dgm:spPr/>
      <dgm:t>
        <a:bodyPr/>
        <a:lstStyle/>
        <a:p>
          <a:r>
            <a:rPr lang="en-US" b="0" dirty="0"/>
            <a:t>Python</a:t>
          </a:r>
          <a:endParaRPr lang="en-US" dirty="0"/>
        </a:p>
      </dgm:t>
    </dgm:pt>
    <dgm:pt modelId="{4C2E78D1-8B48-40E3-8BF6-6CE8B77F5060}" type="parTrans" cxnId="{89C0919E-3F33-4B3B-9DA1-4391A57670CF}">
      <dgm:prSet/>
      <dgm:spPr/>
      <dgm:t>
        <a:bodyPr/>
        <a:lstStyle/>
        <a:p>
          <a:endParaRPr lang="en-US"/>
        </a:p>
      </dgm:t>
    </dgm:pt>
    <dgm:pt modelId="{92752D56-711C-4AC2-BC04-2767B88DD2ED}" type="sibTrans" cxnId="{89C0919E-3F33-4B3B-9DA1-4391A57670CF}">
      <dgm:prSet/>
      <dgm:spPr/>
      <dgm:t>
        <a:bodyPr/>
        <a:lstStyle/>
        <a:p>
          <a:endParaRPr lang="en-US"/>
        </a:p>
      </dgm:t>
    </dgm:pt>
    <dgm:pt modelId="{99C1DCF8-9E86-49AF-9243-C8A8B30B0747}">
      <dgm:prSet/>
      <dgm:spPr/>
      <dgm:t>
        <a:bodyPr/>
        <a:lstStyle/>
        <a:p>
          <a:r>
            <a:rPr lang="en-US" b="0" dirty="0"/>
            <a:t>Libraries: </a:t>
          </a:r>
          <a:endParaRPr lang="en-US" dirty="0"/>
        </a:p>
      </dgm:t>
    </dgm:pt>
    <dgm:pt modelId="{45080660-78FF-4F15-8182-FE8F5F3A9232}" type="parTrans" cxnId="{F40AEAC7-BF19-4BBD-89E3-15EAD0436AA6}">
      <dgm:prSet/>
      <dgm:spPr/>
      <dgm:t>
        <a:bodyPr/>
        <a:lstStyle/>
        <a:p>
          <a:endParaRPr lang="en-US"/>
        </a:p>
      </dgm:t>
    </dgm:pt>
    <dgm:pt modelId="{FB2FA0D3-8D9A-4F20-849F-ED581EE358BE}" type="sibTrans" cxnId="{F40AEAC7-BF19-4BBD-89E3-15EAD0436AA6}">
      <dgm:prSet/>
      <dgm:spPr/>
      <dgm:t>
        <a:bodyPr/>
        <a:lstStyle/>
        <a:p>
          <a:endParaRPr lang="en-US"/>
        </a:p>
      </dgm:t>
    </dgm:pt>
    <dgm:pt modelId="{AE71A71E-5842-4F58-B649-A998943D9A75}">
      <dgm:prSet/>
      <dgm:spPr/>
      <dgm:t>
        <a:bodyPr/>
        <a:lstStyle/>
        <a:p>
          <a:r>
            <a:rPr lang="en-US" b="0" dirty="0">
              <a:latin typeface="Univers Condensed"/>
            </a:rPr>
            <a:t>SpaCy</a:t>
          </a:r>
          <a:endParaRPr lang="en-US" dirty="0"/>
        </a:p>
      </dgm:t>
    </dgm:pt>
    <dgm:pt modelId="{37533F6A-A15A-43D9-A1E1-06C7CF7882D4}" type="parTrans" cxnId="{84F20347-7A91-42C9-86C8-220E822CB2FD}">
      <dgm:prSet/>
      <dgm:spPr/>
      <dgm:t>
        <a:bodyPr/>
        <a:lstStyle/>
        <a:p>
          <a:endParaRPr lang="en-US"/>
        </a:p>
      </dgm:t>
    </dgm:pt>
    <dgm:pt modelId="{04A836D2-266A-448B-B94A-D6C172419F10}" type="sibTrans" cxnId="{84F20347-7A91-42C9-86C8-220E822CB2FD}">
      <dgm:prSet/>
      <dgm:spPr/>
      <dgm:t>
        <a:bodyPr/>
        <a:lstStyle/>
        <a:p>
          <a:endParaRPr lang="en-US"/>
        </a:p>
      </dgm:t>
    </dgm:pt>
    <dgm:pt modelId="{A2BFD90D-2E70-4FEE-9E3B-255FC1CA5830}">
      <dgm:prSet/>
      <dgm:spPr/>
      <dgm:t>
        <a:bodyPr/>
        <a:lstStyle/>
        <a:p>
          <a:r>
            <a:rPr lang="en-US" b="0" dirty="0"/>
            <a:t>Transformers</a:t>
          </a:r>
          <a:endParaRPr lang="en-US" dirty="0"/>
        </a:p>
      </dgm:t>
    </dgm:pt>
    <dgm:pt modelId="{46796120-6368-4640-8DBD-94030F71F85B}" type="parTrans" cxnId="{F36C3847-C3D8-4436-B38D-BD43B54C5886}">
      <dgm:prSet/>
      <dgm:spPr/>
      <dgm:t>
        <a:bodyPr/>
        <a:lstStyle/>
        <a:p>
          <a:endParaRPr lang="en-US"/>
        </a:p>
      </dgm:t>
    </dgm:pt>
    <dgm:pt modelId="{115CCB1B-26B7-4915-83AE-F542DA074E72}" type="sibTrans" cxnId="{F36C3847-C3D8-4436-B38D-BD43B54C5886}">
      <dgm:prSet/>
      <dgm:spPr/>
      <dgm:t>
        <a:bodyPr/>
        <a:lstStyle/>
        <a:p>
          <a:endParaRPr lang="en-US"/>
        </a:p>
      </dgm:t>
    </dgm:pt>
    <dgm:pt modelId="{28A45161-116B-4ABB-ABE8-5DAF9A0B6128}">
      <dgm:prSet/>
      <dgm:spPr/>
      <dgm:t>
        <a:bodyPr/>
        <a:lstStyle/>
        <a:p>
          <a:r>
            <a:rPr lang="en-US" b="0" dirty="0">
              <a:latin typeface="Univers Condensed"/>
            </a:rPr>
            <a:t>MimeTypes</a:t>
          </a:r>
          <a:endParaRPr lang="en-US" dirty="0"/>
        </a:p>
      </dgm:t>
    </dgm:pt>
    <dgm:pt modelId="{17ADED45-738C-4925-AB69-80036B8C3EA8}" type="parTrans" cxnId="{702511D3-48A7-4F37-AA09-DBFF1C531518}">
      <dgm:prSet/>
      <dgm:spPr/>
      <dgm:t>
        <a:bodyPr/>
        <a:lstStyle/>
        <a:p>
          <a:endParaRPr lang="en-US"/>
        </a:p>
      </dgm:t>
    </dgm:pt>
    <dgm:pt modelId="{9FA52462-E4F2-49E5-88C6-40B846BADDF1}" type="sibTrans" cxnId="{702511D3-48A7-4F37-AA09-DBFF1C531518}">
      <dgm:prSet/>
      <dgm:spPr/>
      <dgm:t>
        <a:bodyPr/>
        <a:lstStyle/>
        <a:p>
          <a:endParaRPr lang="en-US"/>
        </a:p>
      </dgm:t>
    </dgm:pt>
    <dgm:pt modelId="{79CECC3E-B4F9-4545-9BD6-737CEEA02294}">
      <dgm:prSet/>
      <dgm:spPr/>
      <dgm:t>
        <a:bodyPr/>
        <a:lstStyle/>
        <a:p>
          <a:pPr rtl="0"/>
          <a:r>
            <a:rPr lang="en-US" dirty="0"/>
            <a:t>Techniques:</a:t>
          </a:r>
          <a:r>
            <a:rPr lang="en-US" dirty="0">
              <a:latin typeface="Univers Condensed"/>
            </a:rPr>
            <a:t> </a:t>
          </a:r>
        </a:p>
      </dgm:t>
    </dgm:pt>
    <dgm:pt modelId="{B0A72DE4-67AE-42B5-887F-5F9CF4F4A504}" type="parTrans" cxnId="{8C15E3BF-7DF5-4C5E-B98F-47CA9D15024D}">
      <dgm:prSet/>
      <dgm:spPr/>
      <dgm:t>
        <a:bodyPr/>
        <a:lstStyle/>
        <a:p>
          <a:endParaRPr lang="en-US"/>
        </a:p>
      </dgm:t>
    </dgm:pt>
    <dgm:pt modelId="{165EAB0D-B312-436C-9E7A-E4EA050104DF}" type="sibTrans" cxnId="{8C15E3BF-7DF5-4C5E-B98F-47CA9D15024D}">
      <dgm:prSet/>
      <dgm:spPr/>
      <dgm:t>
        <a:bodyPr/>
        <a:lstStyle/>
        <a:p>
          <a:endParaRPr lang="en-US"/>
        </a:p>
      </dgm:t>
    </dgm:pt>
    <dgm:pt modelId="{92A101F1-70EE-4D82-BDEB-B5E64249B951}">
      <dgm:prSet phldr="0"/>
      <dgm:spPr/>
      <dgm:t>
        <a:bodyPr/>
        <a:lstStyle/>
        <a:p>
          <a:pPr rtl="0"/>
          <a:r>
            <a:rPr lang="en-US" dirty="0"/>
            <a:t>Natural language processing(NLP}</a:t>
          </a:r>
          <a:endParaRPr lang="en-US" dirty="0">
            <a:latin typeface="Univers Condensed"/>
          </a:endParaRPr>
        </a:p>
      </dgm:t>
    </dgm:pt>
    <dgm:pt modelId="{78BDD974-FE72-4539-9208-9DB32E1F4D96}" type="parTrans" cxnId="{92349849-05D1-42F7-B5FF-0C2193623BFE}">
      <dgm:prSet/>
      <dgm:spPr/>
    </dgm:pt>
    <dgm:pt modelId="{0F92CF46-DE06-41DC-9073-E5959ABD537B}" type="sibTrans" cxnId="{92349849-05D1-42F7-B5FF-0C2193623BFE}">
      <dgm:prSet/>
      <dgm:spPr/>
    </dgm:pt>
    <dgm:pt modelId="{AF898796-F7D0-4AFC-A214-9D5F529A18EA}">
      <dgm:prSet phldr="0"/>
      <dgm:spPr/>
      <dgm:t>
        <a:bodyPr/>
        <a:lstStyle/>
        <a:p>
          <a:pPr rtl="0"/>
          <a:r>
            <a:rPr lang="en-US" dirty="0">
              <a:latin typeface="Univers Condensed"/>
            </a:rPr>
            <a:t>KQML protocol</a:t>
          </a:r>
          <a:endParaRPr lang="en-US" dirty="0"/>
        </a:p>
      </dgm:t>
    </dgm:pt>
    <dgm:pt modelId="{84D7CB2A-81E9-4E5E-BB0A-AC5B750E069C}" type="parTrans" cxnId="{A20AD6BC-1B7F-4277-BC02-31A1409F7E1F}">
      <dgm:prSet/>
      <dgm:spPr/>
    </dgm:pt>
    <dgm:pt modelId="{ECE5D846-237D-4FD0-9172-8308D00AD390}" type="sibTrans" cxnId="{A20AD6BC-1B7F-4277-BC02-31A1409F7E1F}">
      <dgm:prSet/>
      <dgm:spPr/>
    </dgm:pt>
    <dgm:pt modelId="{29B5FF8C-3A4B-42E6-A242-969D3444A892}" type="pres">
      <dgm:prSet presAssocID="{417CB7DF-AF2D-44D6-81E1-E588135FDEB8}" presName="diagram" presStyleCnt="0">
        <dgm:presLayoutVars>
          <dgm:dir/>
          <dgm:resizeHandles val="exact"/>
        </dgm:presLayoutVars>
      </dgm:prSet>
      <dgm:spPr/>
    </dgm:pt>
    <dgm:pt modelId="{C8AF1B5A-8BD7-4D54-8FE8-0DC485AD6CF1}" type="pres">
      <dgm:prSet presAssocID="{D20B1D33-BCA7-42F9-B574-862323E04287}" presName="node" presStyleLbl="node1" presStyleIdx="0" presStyleCnt="3">
        <dgm:presLayoutVars>
          <dgm:bulletEnabled val="1"/>
        </dgm:presLayoutVars>
      </dgm:prSet>
      <dgm:spPr/>
    </dgm:pt>
    <dgm:pt modelId="{5B8FD392-24A2-4B24-BB7D-68C0E3CC1882}" type="pres">
      <dgm:prSet presAssocID="{D1D1E164-1B26-48A0-9AFD-6DF44F0A92AE}" presName="sibTrans" presStyleCnt="0"/>
      <dgm:spPr/>
    </dgm:pt>
    <dgm:pt modelId="{8FBBC74A-5271-4074-89B8-F723BD4E5606}" type="pres">
      <dgm:prSet presAssocID="{99C1DCF8-9E86-49AF-9243-C8A8B30B0747}" presName="node" presStyleLbl="node1" presStyleIdx="1" presStyleCnt="3">
        <dgm:presLayoutVars>
          <dgm:bulletEnabled val="1"/>
        </dgm:presLayoutVars>
      </dgm:prSet>
      <dgm:spPr/>
    </dgm:pt>
    <dgm:pt modelId="{C3AB35B0-9FBD-4D74-A0E2-15FED5A63E6B}" type="pres">
      <dgm:prSet presAssocID="{FB2FA0D3-8D9A-4F20-849F-ED581EE358BE}" presName="sibTrans" presStyleCnt="0"/>
      <dgm:spPr/>
    </dgm:pt>
    <dgm:pt modelId="{EC3E4C52-29D8-4A19-A962-BED794423A56}" type="pres">
      <dgm:prSet presAssocID="{79CECC3E-B4F9-4545-9BD6-737CEEA02294}" presName="node" presStyleLbl="node1" presStyleIdx="2" presStyleCnt="3">
        <dgm:presLayoutVars>
          <dgm:bulletEnabled val="1"/>
        </dgm:presLayoutVars>
      </dgm:prSet>
      <dgm:spPr/>
    </dgm:pt>
  </dgm:ptLst>
  <dgm:cxnLst>
    <dgm:cxn modelId="{708F7B0B-99EB-42EA-AB80-0468BF1942E6}" type="presOf" srcId="{AE71A71E-5842-4F58-B649-A998943D9A75}" destId="{8FBBC74A-5271-4074-89B8-F723BD4E5606}" srcOrd="0" destOrd="1" presId="urn:microsoft.com/office/officeart/2005/8/layout/default"/>
    <dgm:cxn modelId="{E34C4C0C-DEB2-437D-8854-36C834F1301D}" type="presOf" srcId="{28A45161-116B-4ABB-ABE8-5DAF9A0B6128}" destId="{8FBBC74A-5271-4074-89B8-F723BD4E5606}" srcOrd="0" destOrd="3" presId="urn:microsoft.com/office/officeart/2005/8/layout/default"/>
    <dgm:cxn modelId="{C5F07F0C-3FE1-4250-A894-E8F446765B29}" type="presOf" srcId="{92A101F1-70EE-4D82-BDEB-B5E64249B951}" destId="{EC3E4C52-29D8-4A19-A962-BED794423A56}" srcOrd="0" destOrd="1" presId="urn:microsoft.com/office/officeart/2005/8/layout/default"/>
    <dgm:cxn modelId="{BC98D730-B5FA-4DA1-AA28-D9C8D0323678}" type="presOf" srcId="{44873818-3C8B-45B9-8265-23CD17BDB146}" destId="{C8AF1B5A-8BD7-4D54-8FE8-0DC485AD6CF1}" srcOrd="0" destOrd="1" presId="urn:microsoft.com/office/officeart/2005/8/layout/default"/>
    <dgm:cxn modelId="{0F6F3939-C9F7-4266-AE68-DA3291D93A5D}" type="presOf" srcId="{A2BFD90D-2E70-4FEE-9E3B-255FC1CA5830}" destId="{8FBBC74A-5271-4074-89B8-F723BD4E5606}" srcOrd="0" destOrd="2" presId="urn:microsoft.com/office/officeart/2005/8/layout/default"/>
    <dgm:cxn modelId="{E8661966-8469-4276-841A-73259C9DC97E}" type="presOf" srcId="{79CECC3E-B4F9-4545-9BD6-737CEEA02294}" destId="{EC3E4C52-29D8-4A19-A962-BED794423A56}" srcOrd="0" destOrd="0" presId="urn:microsoft.com/office/officeart/2005/8/layout/default"/>
    <dgm:cxn modelId="{F59F8846-C317-4DFC-ACEA-2B6C7C0B3F18}" type="presOf" srcId="{99C1DCF8-9E86-49AF-9243-C8A8B30B0747}" destId="{8FBBC74A-5271-4074-89B8-F723BD4E5606}" srcOrd="0" destOrd="0" presId="urn:microsoft.com/office/officeart/2005/8/layout/default"/>
    <dgm:cxn modelId="{84F20347-7A91-42C9-86C8-220E822CB2FD}" srcId="{99C1DCF8-9E86-49AF-9243-C8A8B30B0747}" destId="{AE71A71E-5842-4F58-B649-A998943D9A75}" srcOrd="0" destOrd="0" parTransId="{37533F6A-A15A-43D9-A1E1-06C7CF7882D4}" sibTransId="{04A836D2-266A-448B-B94A-D6C172419F10}"/>
    <dgm:cxn modelId="{F36C3847-C3D8-4436-B38D-BD43B54C5886}" srcId="{99C1DCF8-9E86-49AF-9243-C8A8B30B0747}" destId="{A2BFD90D-2E70-4FEE-9E3B-255FC1CA5830}" srcOrd="1" destOrd="0" parTransId="{46796120-6368-4640-8DBD-94030F71F85B}" sibTransId="{115CCB1B-26B7-4915-83AE-F542DA074E72}"/>
    <dgm:cxn modelId="{92349849-05D1-42F7-B5FF-0C2193623BFE}" srcId="{79CECC3E-B4F9-4545-9BD6-737CEEA02294}" destId="{92A101F1-70EE-4D82-BDEB-B5E64249B951}" srcOrd="0" destOrd="0" parTransId="{78BDD974-FE72-4539-9208-9DB32E1F4D96}" sibTransId="{0F92CF46-DE06-41DC-9073-E5959ABD537B}"/>
    <dgm:cxn modelId="{52D79770-5A2E-4641-A8B2-E6391D6937E9}" srcId="{417CB7DF-AF2D-44D6-81E1-E588135FDEB8}" destId="{D20B1D33-BCA7-42F9-B574-862323E04287}" srcOrd="0" destOrd="0" parTransId="{74C8C7DD-2DD3-449D-997B-59520420C02D}" sibTransId="{D1D1E164-1B26-48A0-9AFD-6DF44F0A92AE}"/>
    <dgm:cxn modelId="{4CE5F298-CB3C-4C1B-BFDF-9258627C4873}" type="presOf" srcId="{D20B1D33-BCA7-42F9-B574-862323E04287}" destId="{C8AF1B5A-8BD7-4D54-8FE8-0DC485AD6CF1}" srcOrd="0" destOrd="0" presId="urn:microsoft.com/office/officeart/2005/8/layout/default"/>
    <dgm:cxn modelId="{89C0919E-3F33-4B3B-9DA1-4391A57670CF}" srcId="{D20B1D33-BCA7-42F9-B574-862323E04287}" destId="{44873818-3C8B-45B9-8265-23CD17BDB146}" srcOrd="0" destOrd="0" parTransId="{4C2E78D1-8B48-40E3-8BF6-6CE8B77F5060}" sibTransId="{92752D56-711C-4AC2-BC04-2767B88DD2ED}"/>
    <dgm:cxn modelId="{1C1405A4-2E17-4421-94C4-6E456CAAA5C2}" type="presOf" srcId="{417CB7DF-AF2D-44D6-81E1-E588135FDEB8}" destId="{29B5FF8C-3A4B-42E6-A242-969D3444A892}" srcOrd="0" destOrd="0" presId="urn:microsoft.com/office/officeart/2005/8/layout/default"/>
    <dgm:cxn modelId="{0F2114B1-8476-4F43-A759-0F4981D2658A}" type="presOf" srcId="{AF898796-F7D0-4AFC-A214-9D5F529A18EA}" destId="{EC3E4C52-29D8-4A19-A962-BED794423A56}" srcOrd="0" destOrd="2" presId="urn:microsoft.com/office/officeart/2005/8/layout/default"/>
    <dgm:cxn modelId="{A20AD6BC-1B7F-4277-BC02-31A1409F7E1F}" srcId="{79CECC3E-B4F9-4545-9BD6-737CEEA02294}" destId="{AF898796-F7D0-4AFC-A214-9D5F529A18EA}" srcOrd="1" destOrd="0" parTransId="{84D7CB2A-81E9-4E5E-BB0A-AC5B750E069C}" sibTransId="{ECE5D846-237D-4FD0-9172-8308D00AD390}"/>
    <dgm:cxn modelId="{8C15E3BF-7DF5-4C5E-B98F-47CA9D15024D}" srcId="{417CB7DF-AF2D-44D6-81E1-E588135FDEB8}" destId="{79CECC3E-B4F9-4545-9BD6-737CEEA02294}" srcOrd="2" destOrd="0" parTransId="{B0A72DE4-67AE-42B5-887F-5F9CF4F4A504}" sibTransId="{165EAB0D-B312-436C-9E7A-E4EA050104DF}"/>
    <dgm:cxn modelId="{F40AEAC7-BF19-4BBD-89E3-15EAD0436AA6}" srcId="{417CB7DF-AF2D-44D6-81E1-E588135FDEB8}" destId="{99C1DCF8-9E86-49AF-9243-C8A8B30B0747}" srcOrd="1" destOrd="0" parTransId="{45080660-78FF-4F15-8182-FE8F5F3A9232}" sibTransId="{FB2FA0D3-8D9A-4F20-849F-ED581EE358BE}"/>
    <dgm:cxn modelId="{702511D3-48A7-4F37-AA09-DBFF1C531518}" srcId="{99C1DCF8-9E86-49AF-9243-C8A8B30B0747}" destId="{28A45161-116B-4ABB-ABE8-5DAF9A0B6128}" srcOrd="2" destOrd="0" parTransId="{17ADED45-738C-4925-AB69-80036B8C3EA8}" sibTransId="{9FA52462-E4F2-49E5-88C6-40B846BADDF1}"/>
    <dgm:cxn modelId="{E009001F-6C1E-40EA-991C-2CB42E40B82A}" type="presParOf" srcId="{29B5FF8C-3A4B-42E6-A242-969D3444A892}" destId="{C8AF1B5A-8BD7-4D54-8FE8-0DC485AD6CF1}" srcOrd="0" destOrd="0" presId="urn:microsoft.com/office/officeart/2005/8/layout/default"/>
    <dgm:cxn modelId="{36CA13D1-AFAD-4D06-BEFD-AF841C2512CE}" type="presParOf" srcId="{29B5FF8C-3A4B-42E6-A242-969D3444A892}" destId="{5B8FD392-24A2-4B24-BB7D-68C0E3CC1882}" srcOrd="1" destOrd="0" presId="urn:microsoft.com/office/officeart/2005/8/layout/default"/>
    <dgm:cxn modelId="{3F3FC0A6-7C6C-411C-9EDC-FBAED7A0C449}" type="presParOf" srcId="{29B5FF8C-3A4B-42E6-A242-969D3444A892}" destId="{8FBBC74A-5271-4074-89B8-F723BD4E5606}" srcOrd="2" destOrd="0" presId="urn:microsoft.com/office/officeart/2005/8/layout/default"/>
    <dgm:cxn modelId="{8FFE9849-4A8F-4AB7-BD75-7070D084D438}" type="presParOf" srcId="{29B5FF8C-3A4B-42E6-A242-969D3444A892}" destId="{C3AB35B0-9FBD-4D74-A0E2-15FED5A63E6B}" srcOrd="3" destOrd="0" presId="urn:microsoft.com/office/officeart/2005/8/layout/default"/>
    <dgm:cxn modelId="{14B33C4F-5A04-48ED-9E5C-381DB79BC3FA}" type="presParOf" srcId="{29B5FF8C-3A4B-42E6-A242-969D3444A892}" destId="{EC3E4C52-29D8-4A19-A962-BED794423A56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AFA47BC-7CCF-4B58-924D-10B6BD9B818B}" type="doc">
      <dgm:prSet loTypeId="urn:microsoft.com/office/officeart/2005/8/layout/default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088DA524-E78A-456A-B496-3C9844805275}">
      <dgm:prSet/>
      <dgm:spPr/>
      <dgm:t>
        <a:bodyPr/>
        <a:lstStyle/>
        <a:p>
          <a:r>
            <a:rPr lang="en-US" b="0" dirty="0"/>
            <a:t>Agent 1 (Requirements)</a:t>
          </a:r>
          <a:endParaRPr lang="en-US" dirty="0"/>
        </a:p>
      </dgm:t>
    </dgm:pt>
    <dgm:pt modelId="{B3B0A789-C5B5-483C-87F9-B9C382EB1292}" type="parTrans" cxnId="{D1FA0FAE-18C8-4962-A22B-45E378573B12}">
      <dgm:prSet/>
      <dgm:spPr/>
      <dgm:t>
        <a:bodyPr/>
        <a:lstStyle/>
        <a:p>
          <a:endParaRPr lang="en-US"/>
        </a:p>
      </dgm:t>
    </dgm:pt>
    <dgm:pt modelId="{8BADDE35-1BBD-47A3-8244-982BDE4676D0}" type="sibTrans" cxnId="{D1FA0FAE-18C8-4962-A22B-45E378573B12}">
      <dgm:prSet/>
      <dgm:spPr/>
      <dgm:t>
        <a:bodyPr/>
        <a:lstStyle/>
        <a:p>
          <a:endParaRPr lang="en-US"/>
        </a:p>
      </dgm:t>
    </dgm:pt>
    <dgm:pt modelId="{1EB97251-6F03-431B-8E22-5CB20588D019}">
      <dgm:prSet/>
      <dgm:spPr/>
      <dgm:t>
        <a:bodyPr/>
        <a:lstStyle/>
        <a:p>
          <a:r>
            <a:rPr lang="en-US" b="0" dirty="0"/>
            <a:t>Agent 2 (Search</a:t>
          </a:r>
          <a:r>
            <a:rPr lang="en-US" b="0" dirty="0">
              <a:latin typeface="Univers Condensed"/>
            </a:rPr>
            <a:t>)</a:t>
          </a:r>
          <a:endParaRPr lang="en-US" dirty="0"/>
        </a:p>
      </dgm:t>
    </dgm:pt>
    <dgm:pt modelId="{2BEC32F1-9883-40E8-B3FF-6DE8FC555AAA}" type="parTrans" cxnId="{87C788C1-FC78-48D4-ADB2-07C7FF83C2FE}">
      <dgm:prSet/>
      <dgm:spPr/>
      <dgm:t>
        <a:bodyPr/>
        <a:lstStyle/>
        <a:p>
          <a:endParaRPr lang="en-US"/>
        </a:p>
      </dgm:t>
    </dgm:pt>
    <dgm:pt modelId="{BA5DC066-C58B-4CFA-85AD-508D9A5027CD}" type="sibTrans" cxnId="{87C788C1-FC78-48D4-ADB2-07C7FF83C2FE}">
      <dgm:prSet/>
      <dgm:spPr/>
      <dgm:t>
        <a:bodyPr/>
        <a:lstStyle/>
        <a:p>
          <a:endParaRPr lang="en-US"/>
        </a:p>
      </dgm:t>
    </dgm:pt>
    <dgm:pt modelId="{FBE06469-0353-44BC-BFB9-F13861781645}">
      <dgm:prSet/>
      <dgm:spPr/>
      <dgm:t>
        <a:bodyPr/>
        <a:lstStyle/>
        <a:p>
          <a:r>
            <a:rPr lang="en-US" b="0" dirty="0"/>
            <a:t>Agent 3 (MIME Validation</a:t>
          </a:r>
          <a:r>
            <a:rPr lang="en-US" b="0" dirty="0">
              <a:latin typeface="Univers Condensed"/>
            </a:rPr>
            <a:t>)</a:t>
          </a:r>
          <a:endParaRPr lang="en-US" dirty="0"/>
        </a:p>
      </dgm:t>
    </dgm:pt>
    <dgm:pt modelId="{5689B02D-03E0-4A24-AAA6-613B685225A4}" type="parTrans" cxnId="{8E797BFA-3FA4-49BA-876A-370C66AA545B}">
      <dgm:prSet/>
      <dgm:spPr/>
      <dgm:t>
        <a:bodyPr/>
        <a:lstStyle/>
        <a:p>
          <a:endParaRPr lang="en-US"/>
        </a:p>
      </dgm:t>
    </dgm:pt>
    <dgm:pt modelId="{C541B9A8-2336-4725-BE08-8141755AD548}" type="sibTrans" cxnId="{8E797BFA-3FA4-49BA-876A-370C66AA545B}">
      <dgm:prSet/>
      <dgm:spPr/>
      <dgm:t>
        <a:bodyPr/>
        <a:lstStyle/>
        <a:p>
          <a:endParaRPr lang="en-US"/>
        </a:p>
      </dgm:t>
    </dgm:pt>
    <dgm:pt modelId="{012B7DD1-C651-4B88-8CCD-2A0DE5019BBF}">
      <dgm:prSet/>
      <dgm:spPr/>
      <dgm:t>
        <a:bodyPr/>
        <a:lstStyle/>
        <a:p>
          <a:r>
            <a:rPr lang="en-US" b="0" dirty="0"/>
            <a:t>Agent 4 (Text Summarization</a:t>
          </a:r>
          <a:r>
            <a:rPr lang="en-US" b="0" dirty="0">
              <a:latin typeface="Univers Condensed"/>
            </a:rPr>
            <a:t>)</a:t>
          </a:r>
          <a:endParaRPr lang="en-US" dirty="0"/>
        </a:p>
      </dgm:t>
    </dgm:pt>
    <dgm:pt modelId="{02211427-D3CF-4248-B1E3-179708CBC1ED}" type="parTrans" cxnId="{7CFF84F8-9AC5-432A-B573-23F35085154F}">
      <dgm:prSet/>
      <dgm:spPr/>
      <dgm:t>
        <a:bodyPr/>
        <a:lstStyle/>
        <a:p>
          <a:endParaRPr lang="en-US"/>
        </a:p>
      </dgm:t>
    </dgm:pt>
    <dgm:pt modelId="{542009F7-106A-4556-BEDC-AC3B17320738}" type="sibTrans" cxnId="{7CFF84F8-9AC5-432A-B573-23F35085154F}">
      <dgm:prSet/>
      <dgm:spPr/>
      <dgm:t>
        <a:bodyPr/>
        <a:lstStyle/>
        <a:p>
          <a:endParaRPr lang="en-US"/>
        </a:p>
      </dgm:t>
    </dgm:pt>
    <dgm:pt modelId="{5B1B4A27-8301-4D34-B4D5-08BE134C496F}">
      <dgm:prSet/>
      <dgm:spPr/>
      <dgm:t>
        <a:bodyPr/>
        <a:lstStyle/>
        <a:p>
          <a:r>
            <a:rPr lang="en-US" b="0" dirty="0"/>
            <a:t>Agent 5 (Statistics):</a:t>
          </a:r>
          <a:endParaRPr lang="en-US" dirty="0"/>
        </a:p>
      </dgm:t>
    </dgm:pt>
    <dgm:pt modelId="{0E2BEA80-879C-4F0C-896B-C0EA63D9E540}" type="parTrans" cxnId="{4E056A77-7985-429E-BBFB-DE399F51C790}">
      <dgm:prSet/>
      <dgm:spPr/>
      <dgm:t>
        <a:bodyPr/>
        <a:lstStyle/>
        <a:p>
          <a:endParaRPr lang="en-US"/>
        </a:p>
      </dgm:t>
    </dgm:pt>
    <dgm:pt modelId="{7FF27662-79E1-45FE-82FA-2700F3DED721}" type="sibTrans" cxnId="{4E056A77-7985-429E-BBFB-DE399F51C790}">
      <dgm:prSet/>
      <dgm:spPr/>
      <dgm:t>
        <a:bodyPr/>
        <a:lstStyle/>
        <a:p>
          <a:endParaRPr lang="en-US"/>
        </a:p>
      </dgm:t>
    </dgm:pt>
    <dgm:pt modelId="{08CBEBCE-173F-48F8-9BB8-8BF1984C5D07}">
      <dgm:prSet/>
      <dgm:spPr/>
      <dgm:t>
        <a:bodyPr/>
        <a:lstStyle/>
        <a:p>
          <a:r>
            <a:rPr lang="en-US" b="0" dirty="0"/>
            <a:t>Agent 6 (Report</a:t>
          </a:r>
          <a:r>
            <a:rPr lang="en-US" b="0" dirty="0">
              <a:latin typeface="Univers Condensed"/>
            </a:rPr>
            <a:t>)</a:t>
          </a:r>
          <a:endParaRPr lang="en-US" dirty="0"/>
        </a:p>
      </dgm:t>
    </dgm:pt>
    <dgm:pt modelId="{8272089A-C810-4A25-B4DD-7EBC060F53BC}" type="parTrans" cxnId="{E6C2E4ED-73D3-43AE-91A6-1AF7411981FE}">
      <dgm:prSet/>
      <dgm:spPr/>
      <dgm:t>
        <a:bodyPr/>
        <a:lstStyle/>
        <a:p>
          <a:endParaRPr lang="en-US"/>
        </a:p>
      </dgm:t>
    </dgm:pt>
    <dgm:pt modelId="{F9183CD3-2A98-4F83-84E5-D8266C810E22}" type="sibTrans" cxnId="{E6C2E4ED-73D3-43AE-91A6-1AF7411981FE}">
      <dgm:prSet/>
      <dgm:spPr/>
      <dgm:t>
        <a:bodyPr/>
        <a:lstStyle/>
        <a:p>
          <a:endParaRPr lang="en-US"/>
        </a:p>
      </dgm:t>
    </dgm:pt>
    <dgm:pt modelId="{FA067CE5-B91C-47D2-A030-C89FDFB4D5FA}">
      <dgm:prSet/>
      <dgm:spPr/>
      <dgm:t>
        <a:bodyPr/>
        <a:lstStyle/>
        <a:p>
          <a:r>
            <a:rPr lang="en-US" b="0" dirty="0"/>
            <a:t>Agent 7 (Archive</a:t>
          </a:r>
          <a:r>
            <a:rPr lang="en-US" b="0" dirty="0">
              <a:latin typeface="Univers Condensed"/>
            </a:rPr>
            <a:t>)</a:t>
          </a:r>
          <a:endParaRPr lang="en-US" dirty="0"/>
        </a:p>
      </dgm:t>
    </dgm:pt>
    <dgm:pt modelId="{46FE5442-4336-4D42-AC9E-9755275152C3}" type="parTrans" cxnId="{EC756D5C-8C82-476F-8473-E463C4441D10}">
      <dgm:prSet/>
      <dgm:spPr/>
      <dgm:t>
        <a:bodyPr/>
        <a:lstStyle/>
        <a:p>
          <a:endParaRPr lang="en-US"/>
        </a:p>
      </dgm:t>
    </dgm:pt>
    <dgm:pt modelId="{ADF498B4-A953-484C-92E8-8581AAB93456}" type="sibTrans" cxnId="{EC756D5C-8C82-476F-8473-E463C4441D10}">
      <dgm:prSet/>
      <dgm:spPr/>
      <dgm:t>
        <a:bodyPr/>
        <a:lstStyle/>
        <a:p>
          <a:endParaRPr lang="en-US"/>
        </a:p>
      </dgm:t>
    </dgm:pt>
    <dgm:pt modelId="{D1DE34BC-14F1-46E7-8818-96055834A3F6}" type="pres">
      <dgm:prSet presAssocID="{FAFA47BC-7CCF-4B58-924D-10B6BD9B818B}" presName="diagram" presStyleCnt="0">
        <dgm:presLayoutVars>
          <dgm:dir/>
          <dgm:resizeHandles val="exact"/>
        </dgm:presLayoutVars>
      </dgm:prSet>
      <dgm:spPr/>
    </dgm:pt>
    <dgm:pt modelId="{86F3D719-D681-4115-A008-CB620964674C}" type="pres">
      <dgm:prSet presAssocID="{088DA524-E78A-456A-B496-3C9844805275}" presName="node" presStyleLbl="node1" presStyleIdx="0" presStyleCnt="7">
        <dgm:presLayoutVars>
          <dgm:bulletEnabled val="1"/>
        </dgm:presLayoutVars>
      </dgm:prSet>
      <dgm:spPr/>
    </dgm:pt>
    <dgm:pt modelId="{A667B15F-D4E0-40AE-A98E-A1042649FA35}" type="pres">
      <dgm:prSet presAssocID="{8BADDE35-1BBD-47A3-8244-982BDE4676D0}" presName="sibTrans" presStyleCnt="0"/>
      <dgm:spPr/>
    </dgm:pt>
    <dgm:pt modelId="{473D322A-1393-46A7-A287-8653D30F0529}" type="pres">
      <dgm:prSet presAssocID="{1EB97251-6F03-431B-8E22-5CB20588D019}" presName="node" presStyleLbl="node1" presStyleIdx="1" presStyleCnt="7">
        <dgm:presLayoutVars>
          <dgm:bulletEnabled val="1"/>
        </dgm:presLayoutVars>
      </dgm:prSet>
      <dgm:spPr/>
    </dgm:pt>
    <dgm:pt modelId="{6F2BE872-FD22-4737-9497-813D097A2D5A}" type="pres">
      <dgm:prSet presAssocID="{BA5DC066-C58B-4CFA-85AD-508D9A5027CD}" presName="sibTrans" presStyleCnt="0"/>
      <dgm:spPr/>
    </dgm:pt>
    <dgm:pt modelId="{E6C1F267-FE52-4ADB-B1B7-13E91589C467}" type="pres">
      <dgm:prSet presAssocID="{FBE06469-0353-44BC-BFB9-F13861781645}" presName="node" presStyleLbl="node1" presStyleIdx="2" presStyleCnt="7">
        <dgm:presLayoutVars>
          <dgm:bulletEnabled val="1"/>
        </dgm:presLayoutVars>
      </dgm:prSet>
      <dgm:spPr/>
    </dgm:pt>
    <dgm:pt modelId="{B7283519-7FD4-4FB7-992A-96CC9A2A6E6E}" type="pres">
      <dgm:prSet presAssocID="{C541B9A8-2336-4725-BE08-8141755AD548}" presName="sibTrans" presStyleCnt="0"/>
      <dgm:spPr/>
    </dgm:pt>
    <dgm:pt modelId="{92158D95-BE08-4CFE-BA29-F1B3BCB3FB14}" type="pres">
      <dgm:prSet presAssocID="{012B7DD1-C651-4B88-8CCD-2A0DE5019BBF}" presName="node" presStyleLbl="node1" presStyleIdx="3" presStyleCnt="7">
        <dgm:presLayoutVars>
          <dgm:bulletEnabled val="1"/>
        </dgm:presLayoutVars>
      </dgm:prSet>
      <dgm:spPr/>
    </dgm:pt>
    <dgm:pt modelId="{3CC668FE-7380-4928-8384-315ECABDDB4C}" type="pres">
      <dgm:prSet presAssocID="{542009F7-106A-4556-BEDC-AC3B17320738}" presName="sibTrans" presStyleCnt="0"/>
      <dgm:spPr/>
    </dgm:pt>
    <dgm:pt modelId="{1651E844-2327-4D97-9ECE-6FF7F5B57F66}" type="pres">
      <dgm:prSet presAssocID="{5B1B4A27-8301-4D34-B4D5-08BE134C496F}" presName="node" presStyleLbl="node1" presStyleIdx="4" presStyleCnt="7">
        <dgm:presLayoutVars>
          <dgm:bulletEnabled val="1"/>
        </dgm:presLayoutVars>
      </dgm:prSet>
      <dgm:spPr/>
    </dgm:pt>
    <dgm:pt modelId="{D041C0EE-DD7D-490F-84CB-A65E1C69F806}" type="pres">
      <dgm:prSet presAssocID="{7FF27662-79E1-45FE-82FA-2700F3DED721}" presName="sibTrans" presStyleCnt="0"/>
      <dgm:spPr/>
    </dgm:pt>
    <dgm:pt modelId="{F39369C3-0103-47DA-81E9-F3103FF9F6A1}" type="pres">
      <dgm:prSet presAssocID="{08CBEBCE-173F-48F8-9BB8-8BF1984C5D07}" presName="node" presStyleLbl="node1" presStyleIdx="5" presStyleCnt="7">
        <dgm:presLayoutVars>
          <dgm:bulletEnabled val="1"/>
        </dgm:presLayoutVars>
      </dgm:prSet>
      <dgm:spPr/>
    </dgm:pt>
    <dgm:pt modelId="{41669E83-389E-4F44-A2D9-05C81B2BFCDE}" type="pres">
      <dgm:prSet presAssocID="{F9183CD3-2A98-4F83-84E5-D8266C810E22}" presName="sibTrans" presStyleCnt="0"/>
      <dgm:spPr/>
    </dgm:pt>
    <dgm:pt modelId="{49E7DDC5-59D4-4108-8F7B-3222E0BBA430}" type="pres">
      <dgm:prSet presAssocID="{FA067CE5-B91C-47D2-A030-C89FDFB4D5FA}" presName="node" presStyleLbl="node1" presStyleIdx="6" presStyleCnt="7">
        <dgm:presLayoutVars>
          <dgm:bulletEnabled val="1"/>
        </dgm:presLayoutVars>
      </dgm:prSet>
      <dgm:spPr/>
    </dgm:pt>
  </dgm:ptLst>
  <dgm:cxnLst>
    <dgm:cxn modelId="{5ADE8627-BA7B-4CE1-960A-3BFEBD17C84E}" type="presOf" srcId="{5B1B4A27-8301-4D34-B4D5-08BE134C496F}" destId="{1651E844-2327-4D97-9ECE-6FF7F5B57F66}" srcOrd="0" destOrd="0" presId="urn:microsoft.com/office/officeart/2005/8/layout/default"/>
    <dgm:cxn modelId="{407B9631-4919-4F07-A24C-77E2D93BC91D}" type="presOf" srcId="{012B7DD1-C651-4B88-8CCD-2A0DE5019BBF}" destId="{92158D95-BE08-4CFE-BA29-F1B3BCB3FB14}" srcOrd="0" destOrd="0" presId="urn:microsoft.com/office/officeart/2005/8/layout/default"/>
    <dgm:cxn modelId="{EC756D5C-8C82-476F-8473-E463C4441D10}" srcId="{FAFA47BC-7CCF-4B58-924D-10B6BD9B818B}" destId="{FA067CE5-B91C-47D2-A030-C89FDFB4D5FA}" srcOrd="6" destOrd="0" parTransId="{46FE5442-4336-4D42-AC9E-9755275152C3}" sibTransId="{ADF498B4-A953-484C-92E8-8581AAB93456}"/>
    <dgm:cxn modelId="{49F9AE43-C060-473F-A482-BACCD1E823E2}" type="presOf" srcId="{1EB97251-6F03-431B-8E22-5CB20588D019}" destId="{473D322A-1393-46A7-A287-8653D30F0529}" srcOrd="0" destOrd="0" presId="urn:microsoft.com/office/officeart/2005/8/layout/default"/>
    <dgm:cxn modelId="{6CD29875-1470-46D2-8D5A-960FD6771153}" type="presOf" srcId="{FAFA47BC-7CCF-4B58-924D-10B6BD9B818B}" destId="{D1DE34BC-14F1-46E7-8818-96055834A3F6}" srcOrd="0" destOrd="0" presId="urn:microsoft.com/office/officeart/2005/8/layout/default"/>
    <dgm:cxn modelId="{4E056A77-7985-429E-BBFB-DE399F51C790}" srcId="{FAFA47BC-7CCF-4B58-924D-10B6BD9B818B}" destId="{5B1B4A27-8301-4D34-B4D5-08BE134C496F}" srcOrd="4" destOrd="0" parTransId="{0E2BEA80-879C-4F0C-896B-C0EA63D9E540}" sibTransId="{7FF27662-79E1-45FE-82FA-2700F3DED721}"/>
    <dgm:cxn modelId="{3D63F579-FF38-4790-B0AA-596C43FFCF29}" type="presOf" srcId="{08CBEBCE-173F-48F8-9BB8-8BF1984C5D07}" destId="{F39369C3-0103-47DA-81E9-F3103FF9F6A1}" srcOrd="0" destOrd="0" presId="urn:microsoft.com/office/officeart/2005/8/layout/default"/>
    <dgm:cxn modelId="{D1FA0FAE-18C8-4962-A22B-45E378573B12}" srcId="{FAFA47BC-7CCF-4B58-924D-10B6BD9B818B}" destId="{088DA524-E78A-456A-B496-3C9844805275}" srcOrd="0" destOrd="0" parTransId="{B3B0A789-C5B5-483C-87F9-B9C382EB1292}" sibTransId="{8BADDE35-1BBD-47A3-8244-982BDE4676D0}"/>
    <dgm:cxn modelId="{87C788C1-FC78-48D4-ADB2-07C7FF83C2FE}" srcId="{FAFA47BC-7CCF-4B58-924D-10B6BD9B818B}" destId="{1EB97251-6F03-431B-8E22-5CB20588D019}" srcOrd="1" destOrd="0" parTransId="{2BEC32F1-9883-40E8-B3FF-6DE8FC555AAA}" sibTransId="{BA5DC066-C58B-4CFA-85AD-508D9A5027CD}"/>
    <dgm:cxn modelId="{BCE4E0C4-F598-4708-8114-F7D6E3086F0F}" type="presOf" srcId="{FA067CE5-B91C-47D2-A030-C89FDFB4D5FA}" destId="{49E7DDC5-59D4-4108-8F7B-3222E0BBA430}" srcOrd="0" destOrd="0" presId="urn:microsoft.com/office/officeart/2005/8/layout/default"/>
    <dgm:cxn modelId="{14D1C3DB-E9A0-4C6B-BD52-5C9264909ACF}" type="presOf" srcId="{088DA524-E78A-456A-B496-3C9844805275}" destId="{86F3D719-D681-4115-A008-CB620964674C}" srcOrd="0" destOrd="0" presId="urn:microsoft.com/office/officeart/2005/8/layout/default"/>
    <dgm:cxn modelId="{E6C2E4ED-73D3-43AE-91A6-1AF7411981FE}" srcId="{FAFA47BC-7CCF-4B58-924D-10B6BD9B818B}" destId="{08CBEBCE-173F-48F8-9BB8-8BF1984C5D07}" srcOrd="5" destOrd="0" parTransId="{8272089A-C810-4A25-B4DD-7EBC060F53BC}" sibTransId="{F9183CD3-2A98-4F83-84E5-D8266C810E22}"/>
    <dgm:cxn modelId="{BD20D3F3-198A-4D3E-9B61-19E7B2CD2E2E}" type="presOf" srcId="{FBE06469-0353-44BC-BFB9-F13861781645}" destId="{E6C1F267-FE52-4ADB-B1B7-13E91589C467}" srcOrd="0" destOrd="0" presId="urn:microsoft.com/office/officeart/2005/8/layout/default"/>
    <dgm:cxn modelId="{7CFF84F8-9AC5-432A-B573-23F35085154F}" srcId="{FAFA47BC-7CCF-4B58-924D-10B6BD9B818B}" destId="{012B7DD1-C651-4B88-8CCD-2A0DE5019BBF}" srcOrd="3" destOrd="0" parTransId="{02211427-D3CF-4248-B1E3-179708CBC1ED}" sibTransId="{542009F7-106A-4556-BEDC-AC3B17320738}"/>
    <dgm:cxn modelId="{8E797BFA-3FA4-49BA-876A-370C66AA545B}" srcId="{FAFA47BC-7CCF-4B58-924D-10B6BD9B818B}" destId="{FBE06469-0353-44BC-BFB9-F13861781645}" srcOrd="2" destOrd="0" parTransId="{5689B02D-03E0-4A24-AAA6-613B685225A4}" sibTransId="{C541B9A8-2336-4725-BE08-8141755AD548}"/>
    <dgm:cxn modelId="{DE29F26F-24C3-439F-A760-D482D4E54BB7}" type="presParOf" srcId="{D1DE34BC-14F1-46E7-8818-96055834A3F6}" destId="{86F3D719-D681-4115-A008-CB620964674C}" srcOrd="0" destOrd="0" presId="urn:microsoft.com/office/officeart/2005/8/layout/default"/>
    <dgm:cxn modelId="{766B318E-B529-4ACF-9D0B-EA0A085237B7}" type="presParOf" srcId="{D1DE34BC-14F1-46E7-8818-96055834A3F6}" destId="{A667B15F-D4E0-40AE-A98E-A1042649FA35}" srcOrd="1" destOrd="0" presId="urn:microsoft.com/office/officeart/2005/8/layout/default"/>
    <dgm:cxn modelId="{B63B28DC-3236-4675-BAD4-20189DDB6D10}" type="presParOf" srcId="{D1DE34BC-14F1-46E7-8818-96055834A3F6}" destId="{473D322A-1393-46A7-A287-8653D30F0529}" srcOrd="2" destOrd="0" presId="urn:microsoft.com/office/officeart/2005/8/layout/default"/>
    <dgm:cxn modelId="{6027F3AC-D52B-49B7-87B8-6BF06BB30DB2}" type="presParOf" srcId="{D1DE34BC-14F1-46E7-8818-96055834A3F6}" destId="{6F2BE872-FD22-4737-9497-813D097A2D5A}" srcOrd="3" destOrd="0" presId="urn:microsoft.com/office/officeart/2005/8/layout/default"/>
    <dgm:cxn modelId="{57E30C8F-3383-4924-BD2A-0D2CBBBA3223}" type="presParOf" srcId="{D1DE34BC-14F1-46E7-8818-96055834A3F6}" destId="{E6C1F267-FE52-4ADB-B1B7-13E91589C467}" srcOrd="4" destOrd="0" presId="urn:microsoft.com/office/officeart/2005/8/layout/default"/>
    <dgm:cxn modelId="{CC7251DB-62A6-4140-B746-A0379ACA0A7B}" type="presParOf" srcId="{D1DE34BC-14F1-46E7-8818-96055834A3F6}" destId="{B7283519-7FD4-4FB7-992A-96CC9A2A6E6E}" srcOrd="5" destOrd="0" presId="urn:microsoft.com/office/officeart/2005/8/layout/default"/>
    <dgm:cxn modelId="{B42DEE25-8495-4771-A2C3-D187DBAA23C6}" type="presParOf" srcId="{D1DE34BC-14F1-46E7-8818-96055834A3F6}" destId="{92158D95-BE08-4CFE-BA29-F1B3BCB3FB14}" srcOrd="6" destOrd="0" presId="urn:microsoft.com/office/officeart/2005/8/layout/default"/>
    <dgm:cxn modelId="{35C59DAF-1DE8-4C49-8FDC-2298CF08E74F}" type="presParOf" srcId="{D1DE34BC-14F1-46E7-8818-96055834A3F6}" destId="{3CC668FE-7380-4928-8384-315ECABDDB4C}" srcOrd="7" destOrd="0" presId="urn:microsoft.com/office/officeart/2005/8/layout/default"/>
    <dgm:cxn modelId="{9779DC5E-F1F1-43AC-853B-5C8B4A9D917F}" type="presParOf" srcId="{D1DE34BC-14F1-46E7-8818-96055834A3F6}" destId="{1651E844-2327-4D97-9ECE-6FF7F5B57F66}" srcOrd="8" destOrd="0" presId="urn:microsoft.com/office/officeart/2005/8/layout/default"/>
    <dgm:cxn modelId="{DD7C081D-4F8B-436A-9533-3909181D1A14}" type="presParOf" srcId="{D1DE34BC-14F1-46E7-8818-96055834A3F6}" destId="{D041C0EE-DD7D-490F-84CB-A65E1C69F806}" srcOrd="9" destOrd="0" presId="urn:microsoft.com/office/officeart/2005/8/layout/default"/>
    <dgm:cxn modelId="{50D6FA4F-A5BE-4CD3-97F8-EE92F20FC9CE}" type="presParOf" srcId="{D1DE34BC-14F1-46E7-8818-96055834A3F6}" destId="{F39369C3-0103-47DA-81E9-F3103FF9F6A1}" srcOrd="10" destOrd="0" presId="urn:microsoft.com/office/officeart/2005/8/layout/default"/>
    <dgm:cxn modelId="{BAC811FA-848A-4990-8122-B1F611013ACF}" type="presParOf" srcId="{D1DE34BC-14F1-46E7-8818-96055834A3F6}" destId="{41669E83-389E-4F44-A2D9-05C81B2BFCDE}" srcOrd="11" destOrd="0" presId="urn:microsoft.com/office/officeart/2005/8/layout/default"/>
    <dgm:cxn modelId="{984E9C0E-F3B5-41B4-A6E2-90876E8637F9}" type="presParOf" srcId="{D1DE34BC-14F1-46E7-8818-96055834A3F6}" destId="{49E7DDC5-59D4-4108-8F7B-3222E0BBA430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882AF8A-C53B-4F24-B9A1-AC85635FE492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9FEF93F4-0512-4AE6-9800-3F2EC7F57FBB}">
      <dgm:prSet/>
      <dgm:spPr/>
      <dgm:t>
        <a:bodyPr/>
        <a:lstStyle/>
        <a:p>
          <a:r>
            <a:rPr lang="en-US"/>
            <a:t>TaskExecutor/RequirementsAgent​</a:t>
          </a:r>
        </a:p>
      </dgm:t>
    </dgm:pt>
    <dgm:pt modelId="{3AB0F230-CF61-4295-839C-1F5AA724DCB7}" type="parTrans" cxnId="{C1A9F39D-2915-456E-BCF8-530950E50B7F}">
      <dgm:prSet/>
      <dgm:spPr/>
      <dgm:t>
        <a:bodyPr/>
        <a:lstStyle/>
        <a:p>
          <a:endParaRPr lang="en-US"/>
        </a:p>
      </dgm:t>
    </dgm:pt>
    <dgm:pt modelId="{67047457-313E-46F7-A198-C2514A60FF68}" type="sibTrans" cxnId="{C1A9F39D-2915-456E-BCF8-530950E50B7F}">
      <dgm:prSet/>
      <dgm:spPr/>
      <dgm:t>
        <a:bodyPr/>
        <a:lstStyle/>
        <a:p>
          <a:endParaRPr lang="en-US"/>
        </a:p>
      </dgm:t>
    </dgm:pt>
    <dgm:pt modelId="{11205800-2DC5-45F2-81DE-281C23F59D53}">
      <dgm:prSet/>
      <dgm:spPr/>
      <dgm:t>
        <a:bodyPr/>
        <a:lstStyle/>
        <a:p>
          <a:r>
            <a:rPr lang="en-US"/>
            <a:t>Test a valid run​</a:t>
          </a:r>
        </a:p>
      </dgm:t>
    </dgm:pt>
    <dgm:pt modelId="{DFE9817B-E214-4463-A882-1B42E5ECC276}" type="parTrans" cxnId="{7FC68BA6-99AF-4AEA-A779-9CE8A1E851C2}">
      <dgm:prSet/>
      <dgm:spPr/>
      <dgm:t>
        <a:bodyPr/>
        <a:lstStyle/>
        <a:p>
          <a:endParaRPr lang="en-US"/>
        </a:p>
      </dgm:t>
    </dgm:pt>
    <dgm:pt modelId="{195823B8-4589-4E55-B949-1E5716CD06AC}" type="sibTrans" cxnId="{7FC68BA6-99AF-4AEA-A779-9CE8A1E851C2}">
      <dgm:prSet/>
      <dgm:spPr/>
      <dgm:t>
        <a:bodyPr/>
        <a:lstStyle/>
        <a:p>
          <a:endParaRPr lang="en-US"/>
        </a:p>
      </dgm:t>
    </dgm:pt>
    <dgm:pt modelId="{45B3E00E-081A-420C-96BF-E09E1A5046F8}">
      <dgm:prSet/>
      <dgm:spPr/>
      <dgm:t>
        <a:bodyPr/>
        <a:lstStyle/>
        <a:p>
          <a:r>
            <a:rPr lang="en-US"/>
            <a:t>Test folders with no text files</a:t>
          </a:r>
        </a:p>
      </dgm:t>
    </dgm:pt>
    <dgm:pt modelId="{61785AE2-44AF-47F2-BBC0-52F473011C0D}" type="parTrans" cxnId="{C886230C-9E27-4C03-8EFF-0E87BE211941}">
      <dgm:prSet/>
      <dgm:spPr/>
      <dgm:t>
        <a:bodyPr/>
        <a:lstStyle/>
        <a:p>
          <a:endParaRPr lang="en-US"/>
        </a:p>
      </dgm:t>
    </dgm:pt>
    <dgm:pt modelId="{E45C5C03-7319-4A41-801C-48C893C07F65}" type="sibTrans" cxnId="{C886230C-9E27-4C03-8EFF-0E87BE211941}">
      <dgm:prSet/>
      <dgm:spPr/>
      <dgm:t>
        <a:bodyPr/>
        <a:lstStyle/>
        <a:p>
          <a:endParaRPr lang="en-US"/>
        </a:p>
      </dgm:t>
    </dgm:pt>
    <dgm:pt modelId="{8BAFFE68-CC78-4542-8E68-E8EFC004645C}" type="pres">
      <dgm:prSet presAssocID="{C882AF8A-C53B-4F24-B9A1-AC85635FE492}" presName="linear" presStyleCnt="0">
        <dgm:presLayoutVars>
          <dgm:dir/>
          <dgm:animLvl val="lvl"/>
          <dgm:resizeHandles val="exact"/>
        </dgm:presLayoutVars>
      </dgm:prSet>
      <dgm:spPr/>
    </dgm:pt>
    <dgm:pt modelId="{59E0FE7C-5F1E-4D20-8002-DA91EC2DFCD2}" type="pres">
      <dgm:prSet presAssocID="{9FEF93F4-0512-4AE6-9800-3F2EC7F57FBB}" presName="parentLin" presStyleCnt="0"/>
      <dgm:spPr/>
    </dgm:pt>
    <dgm:pt modelId="{7C645240-D0E9-417D-9C8E-3E98E9B794B1}" type="pres">
      <dgm:prSet presAssocID="{9FEF93F4-0512-4AE6-9800-3F2EC7F57FBB}" presName="parentLeftMargin" presStyleLbl="node1" presStyleIdx="0" presStyleCnt="3"/>
      <dgm:spPr/>
    </dgm:pt>
    <dgm:pt modelId="{651C3D3E-5B0B-4D6E-96FF-BF485D906159}" type="pres">
      <dgm:prSet presAssocID="{9FEF93F4-0512-4AE6-9800-3F2EC7F57FB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F46E8BA-2E80-4F6F-B134-2918BAC710DE}" type="pres">
      <dgm:prSet presAssocID="{9FEF93F4-0512-4AE6-9800-3F2EC7F57FBB}" presName="negativeSpace" presStyleCnt="0"/>
      <dgm:spPr/>
    </dgm:pt>
    <dgm:pt modelId="{9047FA07-698D-4651-BFA0-2D4DE8C990F0}" type="pres">
      <dgm:prSet presAssocID="{9FEF93F4-0512-4AE6-9800-3F2EC7F57FBB}" presName="childText" presStyleLbl="conFgAcc1" presStyleIdx="0" presStyleCnt="3">
        <dgm:presLayoutVars>
          <dgm:bulletEnabled val="1"/>
        </dgm:presLayoutVars>
      </dgm:prSet>
      <dgm:spPr/>
    </dgm:pt>
    <dgm:pt modelId="{8302475D-77E2-49BA-88BE-18B8C89859D1}" type="pres">
      <dgm:prSet presAssocID="{67047457-313E-46F7-A198-C2514A60FF68}" presName="spaceBetweenRectangles" presStyleCnt="0"/>
      <dgm:spPr/>
    </dgm:pt>
    <dgm:pt modelId="{710C1012-FB35-469C-8C39-31CD765154DF}" type="pres">
      <dgm:prSet presAssocID="{11205800-2DC5-45F2-81DE-281C23F59D53}" presName="parentLin" presStyleCnt="0"/>
      <dgm:spPr/>
    </dgm:pt>
    <dgm:pt modelId="{17971B98-08DE-4360-827A-564A8C4B5D28}" type="pres">
      <dgm:prSet presAssocID="{11205800-2DC5-45F2-81DE-281C23F59D53}" presName="parentLeftMargin" presStyleLbl="node1" presStyleIdx="0" presStyleCnt="3"/>
      <dgm:spPr/>
    </dgm:pt>
    <dgm:pt modelId="{33414C1E-5DC3-494D-893F-AFCBB74D80FA}" type="pres">
      <dgm:prSet presAssocID="{11205800-2DC5-45F2-81DE-281C23F59D5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C773810-4BD2-4A5B-B0A8-AFAA94181421}" type="pres">
      <dgm:prSet presAssocID="{11205800-2DC5-45F2-81DE-281C23F59D53}" presName="negativeSpace" presStyleCnt="0"/>
      <dgm:spPr/>
    </dgm:pt>
    <dgm:pt modelId="{45734781-38C3-4FA6-A3CA-CCC6A710369F}" type="pres">
      <dgm:prSet presAssocID="{11205800-2DC5-45F2-81DE-281C23F59D53}" presName="childText" presStyleLbl="conFgAcc1" presStyleIdx="1" presStyleCnt="3">
        <dgm:presLayoutVars>
          <dgm:bulletEnabled val="1"/>
        </dgm:presLayoutVars>
      </dgm:prSet>
      <dgm:spPr/>
    </dgm:pt>
    <dgm:pt modelId="{BBA9DCA9-00F2-4F96-B359-79AC8431FD74}" type="pres">
      <dgm:prSet presAssocID="{195823B8-4589-4E55-B949-1E5716CD06AC}" presName="spaceBetweenRectangles" presStyleCnt="0"/>
      <dgm:spPr/>
    </dgm:pt>
    <dgm:pt modelId="{58FB353B-31A2-4BC5-AA9A-3778E12D433C}" type="pres">
      <dgm:prSet presAssocID="{45B3E00E-081A-420C-96BF-E09E1A5046F8}" presName="parentLin" presStyleCnt="0"/>
      <dgm:spPr/>
    </dgm:pt>
    <dgm:pt modelId="{900D80F2-7FE2-4117-820C-4D436AEB5455}" type="pres">
      <dgm:prSet presAssocID="{45B3E00E-081A-420C-96BF-E09E1A5046F8}" presName="parentLeftMargin" presStyleLbl="node1" presStyleIdx="1" presStyleCnt="3"/>
      <dgm:spPr/>
    </dgm:pt>
    <dgm:pt modelId="{069FBE9B-AD67-4B81-9973-FFD113A5BFA5}" type="pres">
      <dgm:prSet presAssocID="{45B3E00E-081A-420C-96BF-E09E1A5046F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2D088BA4-5F18-4042-9488-2F8B914A1AD0}" type="pres">
      <dgm:prSet presAssocID="{45B3E00E-081A-420C-96BF-E09E1A5046F8}" presName="negativeSpace" presStyleCnt="0"/>
      <dgm:spPr/>
    </dgm:pt>
    <dgm:pt modelId="{A4CAB67D-F469-4095-88BF-052836504F23}" type="pres">
      <dgm:prSet presAssocID="{45B3E00E-081A-420C-96BF-E09E1A5046F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886230C-9E27-4C03-8EFF-0E87BE211941}" srcId="{C882AF8A-C53B-4F24-B9A1-AC85635FE492}" destId="{45B3E00E-081A-420C-96BF-E09E1A5046F8}" srcOrd="2" destOrd="0" parTransId="{61785AE2-44AF-47F2-BBC0-52F473011C0D}" sibTransId="{E45C5C03-7319-4A41-801C-48C893C07F65}"/>
    <dgm:cxn modelId="{2BB02B3C-BF28-469A-A38C-7E25A0F719A2}" type="presOf" srcId="{11205800-2DC5-45F2-81DE-281C23F59D53}" destId="{33414C1E-5DC3-494D-893F-AFCBB74D80FA}" srcOrd="1" destOrd="0" presId="urn:microsoft.com/office/officeart/2005/8/layout/list1"/>
    <dgm:cxn modelId="{20012741-45AA-4B02-BB70-0E1CE7487FC2}" type="presOf" srcId="{45B3E00E-081A-420C-96BF-E09E1A5046F8}" destId="{900D80F2-7FE2-4117-820C-4D436AEB5455}" srcOrd="0" destOrd="0" presId="urn:microsoft.com/office/officeart/2005/8/layout/list1"/>
    <dgm:cxn modelId="{A0C2EA4C-D6CD-4A05-9F56-7DA9B1DFF9D2}" type="presOf" srcId="{C882AF8A-C53B-4F24-B9A1-AC85635FE492}" destId="{8BAFFE68-CC78-4542-8E68-E8EFC004645C}" srcOrd="0" destOrd="0" presId="urn:microsoft.com/office/officeart/2005/8/layout/list1"/>
    <dgm:cxn modelId="{3D45AB51-D364-4858-B952-55BF6893CB5F}" type="presOf" srcId="{11205800-2DC5-45F2-81DE-281C23F59D53}" destId="{17971B98-08DE-4360-827A-564A8C4B5D28}" srcOrd="0" destOrd="0" presId="urn:microsoft.com/office/officeart/2005/8/layout/list1"/>
    <dgm:cxn modelId="{D9EA9B9C-7278-4B3D-990C-29DF82C482B7}" type="presOf" srcId="{9FEF93F4-0512-4AE6-9800-3F2EC7F57FBB}" destId="{651C3D3E-5B0B-4D6E-96FF-BF485D906159}" srcOrd="1" destOrd="0" presId="urn:microsoft.com/office/officeart/2005/8/layout/list1"/>
    <dgm:cxn modelId="{C1A9F39D-2915-456E-BCF8-530950E50B7F}" srcId="{C882AF8A-C53B-4F24-B9A1-AC85635FE492}" destId="{9FEF93F4-0512-4AE6-9800-3F2EC7F57FBB}" srcOrd="0" destOrd="0" parTransId="{3AB0F230-CF61-4295-839C-1F5AA724DCB7}" sibTransId="{67047457-313E-46F7-A198-C2514A60FF68}"/>
    <dgm:cxn modelId="{7FC68BA6-99AF-4AEA-A779-9CE8A1E851C2}" srcId="{C882AF8A-C53B-4F24-B9A1-AC85635FE492}" destId="{11205800-2DC5-45F2-81DE-281C23F59D53}" srcOrd="1" destOrd="0" parTransId="{DFE9817B-E214-4463-A882-1B42E5ECC276}" sibTransId="{195823B8-4589-4E55-B949-1E5716CD06AC}"/>
    <dgm:cxn modelId="{D0BD7DC4-8769-467E-BB4F-B02011581A76}" type="presOf" srcId="{9FEF93F4-0512-4AE6-9800-3F2EC7F57FBB}" destId="{7C645240-D0E9-417D-9C8E-3E98E9B794B1}" srcOrd="0" destOrd="0" presId="urn:microsoft.com/office/officeart/2005/8/layout/list1"/>
    <dgm:cxn modelId="{375C6DCC-1D99-4324-A5C7-35CC42678384}" type="presOf" srcId="{45B3E00E-081A-420C-96BF-E09E1A5046F8}" destId="{069FBE9B-AD67-4B81-9973-FFD113A5BFA5}" srcOrd="1" destOrd="0" presId="urn:microsoft.com/office/officeart/2005/8/layout/list1"/>
    <dgm:cxn modelId="{A601DB14-DD23-4B1C-B9D9-CA971FB557DA}" type="presParOf" srcId="{8BAFFE68-CC78-4542-8E68-E8EFC004645C}" destId="{59E0FE7C-5F1E-4D20-8002-DA91EC2DFCD2}" srcOrd="0" destOrd="0" presId="urn:microsoft.com/office/officeart/2005/8/layout/list1"/>
    <dgm:cxn modelId="{FAF72FE3-0069-4579-9808-021153E031CA}" type="presParOf" srcId="{59E0FE7C-5F1E-4D20-8002-DA91EC2DFCD2}" destId="{7C645240-D0E9-417D-9C8E-3E98E9B794B1}" srcOrd="0" destOrd="0" presId="urn:microsoft.com/office/officeart/2005/8/layout/list1"/>
    <dgm:cxn modelId="{D2AEB9B7-64A0-4729-9A62-366455011615}" type="presParOf" srcId="{59E0FE7C-5F1E-4D20-8002-DA91EC2DFCD2}" destId="{651C3D3E-5B0B-4D6E-96FF-BF485D906159}" srcOrd="1" destOrd="0" presId="urn:microsoft.com/office/officeart/2005/8/layout/list1"/>
    <dgm:cxn modelId="{9C617ADE-636C-4E96-9605-E4B9631695A3}" type="presParOf" srcId="{8BAFFE68-CC78-4542-8E68-E8EFC004645C}" destId="{5F46E8BA-2E80-4F6F-B134-2918BAC710DE}" srcOrd="1" destOrd="0" presId="urn:microsoft.com/office/officeart/2005/8/layout/list1"/>
    <dgm:cxn modelId="{74FB3769-0932-4FB5-8238-E47EC0D6C8D9}" type="presParOf" srcId="{8BAFFE68-CC78-4542-8E68-E8EFC004645C}" destId="{9047FA07-698D-4651-BFA0-2D4DE8C990F0}" srcOrd="2" destOrd="0" presId="urn:microsoft.com/office/officeart/2005/8/layout/list1"/>
    <dgm:cxn modelId="{1E3F3F32-882A-459C-A7AA-265A95BD6989}" type="presParOf" srcId="{8BAFFE68-CC78-4542-8E68-E8EFC004645C}" destId="{8302475D-77E2-49BA-88BE-18B8C89859D1}" srcOrd="3" destOrd="0" presId="urn:microsoft.com/office/officeart/2005/8/layout/list1"/>
    <dgm:cxn modelId="{926C9E1B-E2A9-4B93-8CB7-D5D8407EA39E}" type="presParOf" srcId="{8BAFFE68-CC78-4542-8E68-E8EFC004645C}" destId="{710C1012-FB35-469C-8C39-31CD765154DF}" srcOrd="4" destOrd="0" presId="urn:microsoft.com/office/officeart/2005/8/layout/list1"/>
    <dgm:cxn modelId="{B1FC3FE8-7352-4C44-8D5E-08D64208A265}" type="presParOf" srcId="{710C1012-FB35-469C-8C39-31CD765154DF}" destId="{17971B98-08DE-4360-827A-564A8C4B5D28}" srcOrd="0" destOrd="0" presId="urn:microsoft.com/office/officeart/2005/8/layout/list1"/>
    <dgm:cxn modelId="{7EFF88E2-35D0-4A4A-A137-DAAFC0CEA976}" type="presParOf" srcId="{710C1012-FB35-469C-8C39-31CD765154DF}" destId="{33414C1E-5DC3-494D-893F-AFCBB74D80FA}" srcOrd="1" destOrd="0" presId="urn:microsoft.com/office/officeart/2005/8/layout/list1"/>
    <dgm:cxn modelId="{9F52ED27-A6E0-4A7C-B446-BB9C75997EFC}" type="presParOf" srcId="{8BAFFE68-CC78-4542-8E68-E8EFC004645C}" destId="{FC773810-4BD2-4A5B-B0A8-AFAA94181421}" srcOrd="5" destOrd="0" presId="urn:microsoft.com/office/officeart/2005/8/layout/list1"/>
    <dgm:cxn modelId="{9C8EF428-545B-48EE-A82D-CE98EAE602E7}" type="presParOf" srcId="{8BAFFE68-CC78-4542-8E68-E8EFC004645C}" destId="{45734781-38C3-4FA6-A3CA-CCC6A710369F}" srcOrd="6" destOrd="0" presId="urn:microsoft.com/office/officeart/2005/8/layout/list1"/>
    <dgm:cxn modelId="{346772DE-17DC-42C5-BE49-18112A43B1CE}" type="presParOf" srcId="{8BAFFE68-CC78-4542-8E68-E8EFC004645C}" destId="{BBA9DCA9-00F2-4F96-B359-79AC8431FD74}" srcOrd="7" destOrd="0" presId="urn:microsoft.com/office/officeart/2005/8/layout/list1"/>
    <dgm:cxn modelId="{692B42E1-A3AC-4F0D-A826-5CECD60D76B2}" type="presParOf" srcId="{8BAFFE68-CC78-4542-8E68-E8EFC004645C}" destId="{58FB353B-31A2-4BC5-AA9A-3778E12D433C}" srcOrd="8" destOrd="0" presId="urn:microsoft.com/office/officeart/2005/8/layout/list1"/>
    <dgm:cxn modelId="{CBF4DC93-3777-4134-80BD-B6C31D4017C3}" type="presParOf" srcId="{58FB353B-31A2-4BC5-AA9A-3778E12D433C}" destId="{900D80F2-7FE2-4117-820C-4D436AEB5455}" srcOrd="0" destOrd="0" presId="urn:microsoft.com/office/officeart/2005/8/layout/list1"/>
    <dgm:cxn modelId="{CD49DDBA-4786-4E61-A004-D45516503037}" type="presParOf" srcId="{58FB353B-31A2-4BC5-AA9A-3778E12D433C}" destId="{069FBE9B-AD67-4B81-9973-FFD113A5BFA5}" srcOrd="1" destOrd="0" presId="urn:microsoft.com/office/officeart/2005/8/layout/list1"/>
    <dgm:cxn modelId="{828E8B96-8EC4-4E51-8E57-4BFBCA455C65}" type="presParOf" srcId="{8BAFFE68-CC78-4542-8E68-E8EFC004645C}" destId="{2D088BA4-5F18-4042-9488-2F8B914A1AD0}" srcOrd="9" destOrd="0" presId="urn:microsoft.com/office/officeart/2005/8/layout/list1"/>
    <dgm:cxn modelId="{233384DE-FA00-4FFB-B303-27C9F82FEC3A}" type="presParOf" srcId="{8BAFFE68-CC78-4542-8E68-E8EFC004645C}" destId="{A4CAB67D-F469-4095-88BF-052836504F2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D3BB166-EB70-4931-8385-05E63F1E1AB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2E39D17-F43C-4ECD-92FC-60A774E1E647}">
      <dgm:prSet/>
      <dgm:spPr/>
      <dgm:t>
        <a:bodyPr/>
        <a:lstStyle/>
        <a:p>
          <a:r>
            <a:rPr lang="en-US"/>
            <a:t>The impact of intelligent agents on digital forensics</a:t>
          </a:r>
          <a:r>
            <a:rPr lang="en-US">
              <a:latin typeface="Univers Condensed"/>
            </a:rPr>
            <a:t>.</a:t>
          </a:r>
          <a:endParaRPr lang="en-US"/>
        </a:p>
      </dgm:t>
    </dgm:pt>
    <dgm:pt modelId="{21C14B35-1025-421A-BADB-DDD278079A1B}" type="parTrans" cxnId="{12CF040D-6628-4768-9FE2-58232363D7E5}">
      <dgm:prSet/>
      <dgm:spPr/>
      <dgm:t>
        <a:bodyPr/>
        <a:lstStyle/>
        <a:p>
          <a:endParaRPr lang="en-US"/>
        </a:p>
      </dgm:t>
    </dgm:pt>
    <dgm:pt modelId="{40A5BB08-12DF-4A70-86DB-9600A866A94B}" type="sibTrans" cxnId="{12CF040D-6628-4768-9FE2-58232363D7E5}">
      <dgm:prSet/>
      <dgm:spPr/>
      <dgm:t>
        <a:bodyPr/>
        <a:lstStyle/>
        <a:p>
          <a:endParaRPr lang="en-US"/>
        </a:p>
      </dgm:t>
    </dgm:pt>
    <dgm:pt modelId="{44CD68E0-3CE9-459F-95CA-D64183F22596}">
      <dgm:prSet/>
      <dgm:spPr/>
      <dgm:t>
        <a:bodyPr/>
        <a:lstStyle/>
        <a:p>
          <a:r>
            <a:rPr lang="en-US" dirty="0">
              <a:latin typeface="Univers Condensed"/>
            </a:rPr>
            <a:t>Multi-agent</a:t>
          </a:r>
          <a:r>
            <a:rPr lang="en-US" dirty="0"/>
            <a:t> system for digital forensics​</a:t>
          </a:r>
          <a:r>
            <a:rPr lang="en-US" dirty="0">
              <a:latin typeface="Univers Condensed"/>
            </a:rPr>
            <a:t>.</a:t>
          </a:r>
          <a:endParaRPr lang="en-US" dirty="0"/>
        </a:p>
      </dgm:t>
    </dgm:pt>
    <dgm:pt modelId="{1028A881-7F36-4EC2-A2AE-03CEA65CDA80}" type="parTrans" cxnId="{179BBCB2-3093-4352-B202-10D78FA4920E}">
      <dgm:prSet/>
      <dgm:spPr/>
      <dgm:t>
        <a:bodyPr/>
        <a:lstStyle/>
        <a:p>
          <a:endParaRPr lang="en-US"/>
        </a:p>
      </dgm:t>
    </dgm:pt>
    <dgm:pt modelId="{45BC201E-44B4-4217-83CE-55A5C04FD7BA}" type="sibTrans" cxnId="{179BBCB2-3093-4352-B202-10D78FA4920E}">
      <dgm:prSet/>
      <dgm:spPr/>
      <dgm:t>
        <a:bodyPr/>
        <a:lstStyle/>
        <a:p>
          <a:endParaRPr lang="en-US"/>
        </a:p>
      </dgm:t>
    </dgm:pt>
    <dgm:pt modelId="{7B41A2C4-6441-41E3-93AC-C5D78FBA06E6}">
      <dgm:prSet/>
      <dgm:spPr/>
      <dgm:t>
        <a:bodyPr/>
        <a:lstStyle/>
        <a:p>
          <a:r>
            <a:rPr lang="en-US"/>
            <a:t>Testing the prototype​</a:t>
          </a:r>
        </a:p>
      </dgm:t>
    </dgm:pt>
    <dgm:pt modelId="{485EEE35-3B5B-40E2-B24F-F9F142CDA1CD}" type="parTrans" cxnId="{35163BF5-8BF1-4C89-B0D1-C74E08F0791E}">
      <dgm:prSet/>
      <dgm:spPr/>
      <dgm:t>
        <a:bodyPr/>
        <a:lstStyle/>
        <a:p>
          <a:endParaRPr lang="en-US"/>
        </a:p>
      </dgm:t>
    </dgm:pt>
    <dgm:pt modelId="{331D35AA-5092-4BFA-8A3B-EABED14B55DD}" type="sibTrans" cxnId="{35163BF5-8BF1-4C89-B0D1-C74E08F0791E}">
      <dgm:prSet/>
      <dgm:spPr/>
      <dgm:t>
        <a:bodyPr/>
        <a:lstStyle/>
        <a:p>
          <a:endParaRPr lang="en-US"/>
        </a:p>
      </dgm:t>
    </dgm:pt>
    <dgm:pt modelId="{87CB513D-DC5D-4F08-BBD7-F3590CC6E1A9}">
      <dgm:prSet/>
      <dgm:spPr/>
      <dgm:t>
        <a:bodyPr/>
        <a:lstStyle/>
        <a:p>
          <a:r>
            <a:rPr lang="en-US" dirty="0"/>
            <a:t>Challenges arise</a:t>
          </a:r>
          <a:r>
            <a:rPr lang="en-US"/>
            <a:t>​</a:t>
          </a:r>
          <a:r>
            <a:rPr lang="en-US">
              <a:latin typeface="Univers Condensed"/>
            </a:rPr>
            <a:t>.</a:t>
          </a:r>
          <a:endParaRPr lang="en-US"/>
        </a:p>
      </dgm:t>
    </dgm:pt>
    <dgm:pt modelId="{70B7232D-3791-42D1-B1ED-35D1354B28EB}" type="parTrans" cxnId="{C7200913-3AE2-4601-8D14-6ACBCC911D85}">
      <dgm:prSet/>
      <dgm:spPr/>
      <dgm:t>
        <a:bodyPr/>
        <a:lstStyle/>
        <a:p>
          <a:endParaRPr lang="en-US"/>
        </a:p>
      </dgm:t>
    </dgm:pt>
    <dgm:pt modelId="{A782E95F-379D-4DBE-B0AF-3F3957D70344}" type="sibTrans" cxnId="{C7200913-3AE2-4601-8D14-6ACBCC911D85}">
      <dgm:prSet/>
      <dgm:spPr/>
      <dgm:t>
        <a:bodyPr/>
        <a:lstStyle/>
        <a:p>
          <a:endParaRPr lang="en-US"/>
        </a:p>
      </dgm:t>
    </dgm:pt>
    <dgm:pt modelId="{A124E454-8113-4D19-BCED-D23C08593B48}">
      <dgm:prSet/>
      <dgm:spPr/>
      <dgm:t>
        <a:bodyPr/>
        <a:lstStyle/>
        <a:p>
          <a:r>
            <a:rPr lang="en-US"/>
            <a:t>Future enhancements such as locking and ​</a:t>
          </a:r>
        </a:p>
      </dgm:t>
    </dgm:pt>
    <dgm:pt modelId="{EF10B16B-CAA1-417C-8D7F-93DD4A92C7F9}" type="parTrans" cxnId="{E2080469-58B0-4FFF-8E57-81AF0AA4A16B}">
      <dgm:prSet/>
      <dgm:spPr/>
      <dgm:t>
        <a:bodyPr/>
        <a:lstStyle/>
        <a:p>
          <a:endParaRPr lang="en-US"/>
        </a:p>
      </dgm:t>
    </dgm:pt>
    <dgm:pt modelId="{3836EDD2-C393-453A-AFE8-399966933819}" type="sibTrans" cxnId="{E2080469-58B0-4FFF-8E57-81AF0AA4A16B}">
      <dgm:prSet/>
      <dgm:spPr/>
      <dgm:t>
        <a:bodyPr/>
        <a:lstStyle/>
        <a:p>
          <a:endParaRPr lang="en-US"/>
        </a:p>
      </dgm:t>
    </dgm:pt>
    <dgm:pt modelId="{266ADBDF-57C3-4A61-8B55-EEAC5CB0C7FE}" type="pres">
      <dgm:prSet presAssocID="{8D3BB166-EB70-4931-8385-05E63F1E1AB1}" presName="root" presStyleCnt="0">
        <dgm:presLayoutVars>
          <dgm:dir/>
          <dgm:resizeHandles val="exact"/>
        </dgm:presLayoutVars>
      </dgm:prSet>
      <dgm:spPr/>
    </dgm:pt>
    <dgm:pt modelId="{4FBC2F5B-3E40-4914-8315-A2BC02DC948B}" type="pres">
      <dgm:prSet presAssocID="{92E39D17-F43C-4ECD-92FC-60A774E1E647}" presName="compNode" presStyleCnt="0"/>
      <dgm:spPr/>
    </dgm:pt>
    <dgm:pt modelId="{8701FFF7-B3BC-4FE2-A2D5-B8113CA6223B}" type="pres">
      <dgm:prSet presAssocID="{92E39D17-F43C-4ECD-92FC-60A774E1E647}" presName="bgRect" presStyleLbl="bgShp" presStyleIdx="0" presStyleCnt="5"/>
      <dgm:spPr/>
    </dgm:pt>
    <dgm:pt modelId="{B7640E95-F9B1-441E-9401-7A667D13DDB1}" type="pres">
      <dgm:prSet presAssocID="{92E39D17-F43C-4ECD-92FC-60A774E1E64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8CA55040-80F1-4B45-A5AE-C059685A9731}" type="pres">
      <dgm:prSet presAssocID="{92E39D17-F43C-4ECD-92FC-60A774E1E647}" presName="spaceRect" presStyleCnt="0"/>
      <dgm:spPr/>
    </dgm:pt>
    <dgm:pt modelId="{7AC6BF63-7FEC-465F-87E7-F4336065D8E5}" type="pres">
      <dgm:prSet presAssocID="{92E39D17-F43C-4ECD-92FC-60A774E1E647}" presName="parTx" presStyleLbl="revTx" presStyleIdx="0" presStyleCnt="5">
        <dgm:presLayoutVars>
          <dgm:chMax val="0"/>
          <dgm:chPref val="0"/>
        </dgm:presLayoutVars>
      </dgm:prSet>
      <dgm:spPr/>
    </dgm:pt>
    <dgm:pt modelId="{A719389E-933F-4685-8BD8-8639BAC0186E}" type="pres">
      <dgm:prSet presAssocID="{40A5BB08-12DF-4A70-86DB-9600A866A94B}" presName="sibTrans" presStyleCnt="0"/>
      <dgm:spPr/>
    </dgm:pt>
    <dgm:pt modelId="{33D9971F-2EDE-4E64-BAFC-C0BB453E7E67}" type="pres">
      <dgm:prSet presAssocID="{44CD68E0-3CE9-459F-95CA-D64183F22596}" presName="compNode" presStyleCnt="0"/>
      <dgm:spPr/>
    </dgm:pt>
    <dgm:pt modelId="{CAAECE28-B973-453D-994F-A94FA40C6613}" type="pres">
      <dgm:prSet presAssocID="{44CD68E0-3CE9-459F-95CA-D64183F22596}" presName="bgRect" presStyleLbl="bgShp" presStyleIdx="1" presStyleCnt="5"/>
      <dgm:spPr/>
    </dgm:pt>
    <dgm:pt modelId="{310FD790-7972-4187-8944-4C82B549006C}" type="pres">
      <dgm:prSet presAssocID="{44CD68E0-3CE9-459F-95CA-D64183F22596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4E9D07BC-4E33-40D3-A6CD-77E839BD2E60}" type="pres">
      <dgm:prSet presAssocID="{44CD68E0-3CE9-459F-95CA-D64183F22596}" presName="spaceRect" presStyleCnt="0"/>
      <dgm:spPr/>
    </dgm:pt>
    <dgm:pt modelId="{C7F1AB74-D3E8-4995-BB78-E8AB678D5D18}" type="pres">
      <dgm:prSet presAssocID="{44CD68E0-3CE9-459F-95CA-D64183F22596}" presName="parTx" presStyleLbl="revTx" presStyleIdx="1" presStyleCnt="5">
        <dgm:presLayoutVars>
          <dgm:chMax val="0"/>
          <dgm:chPref val="0"/>
        </dgm:presLayoutVars>
      </dgm:prSet>
      <dgm:spPr/>
    </dgm:pt>
    <dgm:pt modelId="{0463EBDE-EC85-4692-865C-8B102125CF91}" type="pres">
      <dgm:prSet presAssocID="{45BC201E-44B4-4217-83CE-55A5C04FD7BA}" presName="sibTrans" presStyleCnt="0"/>
      <dgm:spPr/>
    </dgm:pt>
    <dgm:pt modelId="{E5D7E6F5-619F-420B-985A-C408D12452E0}" type="pres">
      <dgm:prSet presAssocID="{7B41A2C4-6441-41E3-93AC-C5D78FBA06E6}" presName="compNode" presStyleCnt="0"/>
      <dgm:spPr/>
    </dgm:pt>
    <dgm:pt modelId="{2187336B-F8A7-4CB8-BB3A-837E256F7B3C}" type="pres">
      <dgm:prSet presAssocID="{7B41A2C4-6441-41E3-93AC-C5D78FBA06E6}" presName="bgRect" presStyleLbl="bgShp" presStyleIdx="2" presStyleCnt="5"/>
      <dgm:spPr/>
    </dgm:pt>
    <dgm:pt modelId="{F3797AD2-6165-4286-8ACA-D9211783AB20}" type="pres">
      <dgm:prSet presAssocID="{7B41A2C4-6441-41E3-93AC-C5D78FBA06E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A7A5998D-E368-42A1-9DE6-C425FE4B158F}" type="pres">
      <dgm:prSet presAssocID="{7B41A2C4-6441-41E3-93AC-C5D78FBA06E6}" presName="spaceRect" presStyleCnt="0"/>
      <dgm:spPr/>
    </dgm:pt>
    <dgm:pt modelId="{BE293B23-72A5-48D1-9960-ED32E39B8766}" type="pres">
      <dgm:prSet presAssocID="{7B41A2C4-6441-41E3-93AC-C5D78FBA06E6}" presName="parTx" presStyleLbl="revTx" presStyleIdx="2" presStyleCnt="5">
        <dgm:presLayoutVars>
          <dgm:chMax val="0"/>
          <dgm:chPref val="0"/>
        </dgm:presLayoutVars>
      </dgm:prSet>
      <dgm:spPr/>
    </dgm:pt>
    <dgm:pt modelId="{0133F2AF-3E65-49BA-9C18-77264775FC3C}" type="pres">
      <dgm:prSet presAssocID="{331D35AA-5092-4BFA-8A3B-EABED14B55DD}" presName="sibTrans" presStyleCnt="0"/>
      <dgm:spPr/>
    </dgm:pt>
    <dgm:pt modelId="{69FD3390-4DB5-4DA2-8BC3-A5FEB23EB5E1}" type="pres">
      <dgm:prSet presAssocID="{87CB513D-DC5D-4F08-BBD7-F3590CC6E1A9}" presName="compNode" presStyleCnt="0"/>
      <dgm:spPr/>
    </dgm:pt>
    <dgm:pt modelId="{193DDA5D-F438-4FB1-82D1-DE83A9629E34}" type="pres">
      <dgm:prSet presAssocID="{87CB513D-DC5D-4F08-BBD7-F3590CC6E1A9}" presName="bgRect" presStyleLbl="bgShp" presStyleIdx="3" presStyleCnt="5"/>
      <dgm:spPr/>
    </dgm:pt>
    <dgm:pt modelId="{7165DDDD-BB63-43A1-91E8-E9576DA28674}" type="pres">
      <dgm:prSet presAssocID="{87CB513D-DC5D-4F08-BBD7-F3590CC6E1A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98F6DD0F-BC93-494C-9BA3-F243608449A3}" type="pres">
      <dgm:prSet presAssocID="{87CB513D-DC5D-4F08-BBD7-F3590CC6E1A9}" presName="spaceRect" presStyleCnt="0"/>
      <dgm:spPr/>
    </dgm:pt>
    <dgm:pt modelId="{7CE9EAAD-269A-4012-B5B8-3B1F0E6CD1D3}" type="pres">
      <dgm:prSet presAssocID="{87CB513D-DC5D-4F08-BBD7-F3590CC6E1A9}" presName="parTx" presStyleLbl="revTx" presStyleIdx="3" presStyleCnt="5">
        <dgm:presLayoutVars>
          <dgm:chMax val="0"/>
          <dgm:chPref val="0"/>
        </dgm:presLayoutVars>
      </dgm:prSet>
      <dgm:spPr/>
    </dgm:pt>
    <dgm:pt modelId="{66D0B629-14B1-4F77-B856-47D985E2A2E4}" type="pres">
      <dgm:prSet presAssocID="{A782E95F-379D-4DBE-B0AF-3F3957D70344}" presName="sibTrans" presStyleCnt="0"/>
      <dgm:spPr/>
    </dgm:pt>
    <dgm:pt modelId="{EFEEFCD3-98BC-4F6B-99EC-D54BB3C32429}" type="pres">
      <dgm:prSet presAssocID="{A124E454-8113-4D19-BCED-D23C08593B48}" presName="compNode" presStyleCnt="0"/>
      <dgm:spPr/>
    </dgm:pt>
    <dgm:pt modelId="{AE9BA527-7EBB-49FF-A880-F33221C49986}" type="pres">
      <dgm:prSet presAssocID="{A124E454-8113-4D19-BCED-D23C08593B48}" presName="bgRect" presStyleLbl="bgShp" presStyleIdx="4" presStyleCnt="5"/>
      <dgm:spPr/>
    </dgm:pt>
    <dgm:pt modelId="{9EC7835D-CD4B-431D-BB5C-0565BECAE763}" type="pres">
      <dgm:prSet presAssocID="{A124E454-8113-4D19-BCED-D23C08593B4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806F4C8E-1D12-46FA-9014-0DD1D74448D9}" type="pres">
      <dgm:prSet presAssocID="{A124E454-8113-4D19-BCED-D23C08593B48}" presName="spaceRect" presStyleCnt="0"/>
      <dgm:spPr/>
    </dgm:pt>
    <dgm:pt modelId="{4EAC04F0-7F24-477E-8F97-2279E94659E6}" type="pres">
      <dgm:prSet presAssocID="{A124E454-8113-4D19-BCED-D23C08593B48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AE075E0B-EFA3-44DD-8094-FC12AE540320}" type="presOf" srcId="{7B41A2C4-6441-41E3-93AC-C5D78FBA06E6}" destId="{BE293B23-72A5-48D1-9960-ED32E39B8766}" srcOrd="0" destOrd="0" presId="urn:microsoft.com/office/officeart/2018/2/layout/IconVerticalSolidList"/>
    <dgm:cxn modelId="{12CF040D-6628-4768-9FE2-58232363D7E5}" srcId="{8D3BB166-EB70-4931-8385-05E63F1E1AB1}" destId="{92E39D17-F43C-4ECD-92FC-60A774E1E647}" srcOrd="0" destOrd="0" parTransId="{21C14B35-1025-421A-BADB-DDD278079A1B}" sibTransId="{40A5BB08-12DF-4A70-86DB-9600A866A94B}"/>
    <dgm:cxn modelId="{C7200913-3AE2-4601-8D14-6ACBCC911D85}" srcId="{8D3BB166-EB70-4931-8385-05E63F1E1AB1}" destId="{87CB513D-DC5D-4F08-BBD7-F3590CC6E1A9}" srcOrd="3" destOrd="0" parTransId="{70B7232D-3791-42D1-B1ED-35D1354B28EB}" sibTransId="{A782E95F-379D-4DBE-B0AF-3F3957D70344}"/>
    <dgm:cxn modelId="{E2080469-58B0-4FFF-8E57-81AF0AA4A16B}" srcId="{8D3BB166-EB70-4931-8385-05E63F1E1AB1}" destId="{A124E454-8113-4D19-BCED-D23C08593B48}" srcOrd="4" destOrd="0" parTransId="{EF10B16B-CAA1-417C-8D7F-93DD4A92C7F9}" sibTransId="{3836EDD2-C393-453A-AFE8-399966933819}"/>
    <dgm:cxn modelId="{D76A146A-5D70-4140-A31A-713EAAA237D9}" type="presOf" srcId="{A124E454-8113-4D19-BCED-D23C08593B48}" destId="{4EAC04F0-7F24-477E-8F97-2279E94659E6}" srcOrd="0" destOrd="0" presId="urn:microsoft.com/office/officeart/2018/2/layout/IconVerticalSolidList"/>
    <dgm:cxn modelId="{C3D94079-F0E9-42B8-ABAA-FEFDAB67095B}" type="presOf" srcId="{8D3BB166-EB70-4931-8385-05E63F1E1AB1}" destId="{266ADBDF-57C3-4A61-8B55-EEAC5CB0C7FE}" srcOrd="0" destOrd="0" presId="urn:microsoft.com/office/officeart/2018/2/layout/IconVerticalSolidList"/>
    <dgm:cxn modelId="{1A8BB181-2AB4-453B-B8B4-8506AE301566}" type="presOf" srcId="{92E39D17-F43C-4ECD-92FC-60A774E1E647}" destId="{7AC6BF63-7FEC-465F-87E7-F4336065D8E5}" srcOrd="0" destOrd="0" presId="urn:microsoft.com/office/officeart/2018/2/layout/IconVerticalSolidList"/>
    <dgm:cxn modelId="{B3FE57A1-1D76-4A69-AA3E-2843D4BE7A12}" type="presOf" srcId="{87CB513D-DC5D-4F08-BBD7-F3590CC6E1A9}" destId="{7CE9EAAD-269A-4012-B5B8-3B1F0E6CD1D3}" srcOrd="0" destOrd="0" presId="urn:microsoft.com/office/officeart/2018/2/layout/IconVerticalSolidList"/>
    <dgm:cxn modelId="{A4F878A9-F373-45F5-B3C7-75D23F42B638}" type="presOf" srcId="{44CD68E0-3CE9-459F-95CA-D64183F22596}" destId="{C7F1AB74-D3E8-4995-BB78-E8AB678D5D18}" srcOrd="0" destOrd="0" presId="urn:microsoft.com/office/officeart/2018/2/layout/IconVerticalSolidList"/>
    <dgm:cxn modelId="{179BBCB2-3093-4352-B202-10D78FA4920E}" srcId="{8D3BB166-EB70-4931-8385-05E63F1E1AB1}" destId="{44CD68E0-3CE9-459F-95CA-D64183F22596}" srcOrd="1" destOrd="0" parTransId="{1028A881-7F36-4EC2-A2AE-03CEA65CDA80}" sibTransId="{45BC201E-44B4-4217-83CE-55A5C04FD7BA}"/>
    <dgm:cxn modelId="{35163BF5-8BF1-4C89-B0D1-C74E08F0791E}" srcId="{8D3BB166-EB70-4931-8385-05E63F1E1AB1}" destId="{7B41A2C4-6441-41E3-93AC-C5D78FBA06E6}" srcOrd="2" destOrd="0" parTransId="{485EEE35-3B5B-40E2-B24F-F9F142CDA1CD}" sibTransId="{331D35AA-5092-4BFA-8A3B-EABED14B55DD}"/>
    <dgm:cxn modelId="{AAC03447-6850-4BC6-A195-0353E6444044}" type="presParOf" srcId="{266ADBDF-57C3-4A61-8B55-EEAC5CB0C7FE}" destId="{4FBC2F5B-3E40-4914-8315-A2BC02DC948B}" srcOrd="0" destOrd="0" presId="urn:microsoft.com/office/officeart/2018/2/layout/IconVerticalSolidList"/>
    <dgm:cxn modelId="{3C047316-BD15-4F37-8482-CA4DA7483717}" type="presParOf" srcId="{4FBC2F5B-3E40-4914-8315-A2BC02DC948B}" destId="{8701FFF7-B3BC-4FE2-A2D5-B8113CA6223B}" srcOrd="0" destOrd="0" presId="urn:microsoft.com/office/officeart/2018/2/layout/IconVerticalSolidList"/>
    <dgm:cxn modelId="{A4CE5C50-3399-4F4E-A3FA-DE1A13BB19C4}" type="presParOf" srcId="{4FBC2F5B-3E40-4914-8315-A2BC02DC948B}" destId="{B7640E95-F9B1-441E-9401-7A667D13DDB1}" srcOrd="1" destOrd="0" presId="urn:microsoft.com/office/officeart/2018/2/layout/IconVerticalSolidList"/>
    <dgm:cxn modelId="{F888F901-2FE9-4DF2-A1B4-27101D9A39DE}" type="presParOf" srcId="{4FBC2F5B-3E40-4914-8315-A2BC02DC948B}" destId="{8CA55040-80F1-4B45-A5AE-C059685A9731}" srcOrd="2" destOrd="0" presId="urn:microsoft.com/office/officeart/2018/2/layout/IconVerticalSolidList"/>
    <dgm:cxn modelId="{3F07F7D9-14E0-4102-B9C3-9096862FFEB8}" type="presParOf" srcId="{4FBC2F5B-3E40-4914-8315-A2BC02DC948B}" destId="{7AC6BF63-7FEC-465F-87E7-F4336065D8E5}" srcOrd="3" destOrd="0" presId="urn:microsoft.com/office/officeart/2018/2/layout/IconVerticalSolidList"/>
    <dgm:cxn modelId="{C331D038-9922-48D3-8D94-82985A172139}" type="presParOf" srcId="{266ADBDF-57C3-4A61-8B55-EEAC5CB0C7FE}" destId="{A719389E-933F-4685-8BD8-8639BAC0186E}" srcOrd="1" destOrd="0" presId="urn:microsoft.com/office/officeart/2018/2/layout/IconVerticalSolidList"/>
    <dgm:cxn modelId="{B72C16B9-1E75-4C8C-96FA-4396880F26C7}" type="presParOf" srcId="{266ADBDF-57C3-4A61-8B55-EEAC5CB0C7FE}" destId="{33D9971F-2EDE-4E64-BAFC-C0BB453E7E67}" srcOrd="2" destOrd="0" presId="urn:microsoft.com/office/officeart/2018/2/layout/IconVerticalSolidList"/>
    <dgm:cxn modelId="{890591BD-F280-4879-A0AF-9FD201C40790}" type="presParOf" srcId="{33D9971F-2EDE-4E64-BAFC-C0BB453E7E67}" destId="{CAAECE28-B973-453D-994F-A94FA40C6613}" srcOrd="0" destOrd="0" presId="urn:microsoft.com/office/officeart/2018/2/layout/IconVerticalSolidList"/>
    <dgm:cxn modelId="{CDCE9947-906F-4BDF-91BA-C05D7C13367C}" type="presParOf" srcId="{33D9971F-2EDE-4E64-BAFC-C0BB453E7E67}" destId="{310FD790-7972-4187-8944-4C82B549006C}" srcOrd="1" destOrd="0" presId="urn:microsoft.com/office/officeart/2018/2/layout/IconVerticalSolidList"/>
    <dgm:cxn modelId="{2BA4690A-8B2F-4F39-9083-F234B3E2EBCE}" type="presParOf" srcId="{33D9971F-2EDE-4E64-BAFC-C0BB453E7E67}" destId="{4E9D07BC-4E33-40D3-A6CD-77E839BD2E60}" srcOrd="2" destOrd="0" presId="urn:microsoft.com/office/officeart/2018/2/layout/IconVerticalSolidList"/>
    <dgm:cxn modelId="{DDD37D5E-A261-49AB-B623-59766EB5492C}" type="presParOf" srcId="{33D9971F-2EDE-4E64-BAFC-C0BB453E7E67}" destId="{C7F1AB74-D3E8-4995-BB78-E8AB678D5D18}" srcOrd="3" destOrd="0" presId="urn:microsoft.com/office/officeart/2018/2/layout/IconVerticalSolidList"/>
    <dgm:cxn modelId="{78D7D037-C5D0-4775-BDDA-5BF14886CB43}" type="presParOf" srcId="{266ADBDF-57C3-4A61-8B55-EEAC5CB0C7FE}" destId="{0463EBDE-EC85-4692-865C-8B102125CF91}" srcOrd="3" destOrd="0" presId="urn:microsoft.com/office/officeart/2018/2/layout/IconVerticalSolidList"/>
    <dgm:cxn modelId="{8D20BFEA-7989-496D-9821-53D46784A408}" type="presParOf" srcId="{266ADBDF-57C3-4A61-8B55-EEAC5CB0C7FE}" destId="{E5D7E6F5-619F-420B-985A-C408D12452E0}" srcOrd="4" destOrd="0" presId="urn:microsoft.com/office/officeart/2018/2/layout/IconVerticalSolidList"/>
    <dgm:cxn modelId="{9C091195-76C5-47B3-8808-8ABC2E791A10}" type="presParOf" srcId="{E5D7E6F5-619F-420B-985A-C408D12452E0}" destId="{2187336B-F8A7-4CB8-BB3A-837E256F7B3C}" srcOrd="0" destOrd="0" presId="urn:microsoft.com/office/officeart/2018/2/layout/IconVerticalSolidList"/>
    <dgm:cxn modelId="{C94EA48B-669E-443C-9DA7-278A059BFBA6}" type="presParOf" srcId="{E5D7E6F5-619F-420B-985A-C408D12452E0}" destId="{F3797AD2-6165-4286-8ACA-D9211783AB20}" srcOrd="1" destOrd="0" presId="urn:microsoft.com/office/officeart/2018/2/layout/IconVerticalSolidList"/>
    <dgm:cxn modelId="{78084C00-166E-4F56-A9CB-00DDD8098CB5}" type="presParOf" srcId="{E5D7E6F5-619F-420B-985A-C408D12452E0}" destId="{A7A5998D-E368-42A1-9DE6-C425FE4B158F}" srcOrd="2" destOrd="0" presId="urn:microsoft.com/office/officeart/2018/2/layout/IconVerticalSolidList"/>
    <dgm:cxn modelId="{A6298B99-E5D5-4830-A6A9-87BF733AD23B}" type="presParOf" srcId="{E5D7E6F5-619F-420B-985A-C408D12452E0}" destId="{BE293B23-72A5-48D1-9960-ED32E39B8766}" srcOrd="3" destOrd="0" presId="urn:microsoft.com/office/officeart/2018/2/layout/IconVerticalSolidList"/>
    <dgm:cxn modelId="{D2D3B78B-8D6A-49FC-B742-110C73312AB6}" type="presParOf" srcId="{266ADBDF-57C3-4A61-8B55-EEAC5CB0C7FE}" destId="{0133F2AF-3E65-49BA-9C18-77264775FC3C}" srcOrd="5" destOrd="0" presId="urn:microsoft.com/office/officeart/2018/2/layout/IconVerticalSolidList"/>
    <dgm:cxn modelId="{A7553486-AD58-4B90-9ABC-9F4A1298B55E}" type="presParOf" srcId="{266ADBDF-57C3-4A61-8B55-EEAC5CB0C7FE}" destId="{69FD3390-4DB5-4DA2-8BC3-A5FEB23EB5E1}" srcOrd="6" destOrd="0" presId="urn:microsoft.com/office/officeart/2018/2/layout/IconVerticalSolidList"/>
    <dgm:cxn modelId="{2A98D25F-F60C-4D00-9112-CC0C93EF0288}" type="presParOf" srcId="{69FD3390-4DB5-4DA2-8BC3-A5FEB23EB5E1}" destId="{193DDA5D-F438-4FB1-82D1-DE83A9629E34}" srcOrd="0" destOrd="0" presId="urn:microsoft.com/office/officeart/2018/2/layout/IconVerticalSolidList"/>
    <dgm:cxn modelId="{8673470E-3F4A-438C-8616-D5023364884D}" type="presParOf" srcId="{69FD3390-4DB5-4DA2-8BC3-A5FEB23EB5E1}" destId="{7165DDDD-BB63-43A1-91E8-E9576DA28674}" srcOrd="1" destOrd="0" presId="urn:microsoft.com/office/officeart/2018/2/layout/IconVerticalSolidList"/>
    <dgm:cxn modelId="{3FE31A61-0D94-4095-95ED-35AD17327F83}" type="presParOf" srcId="{69FD3390-4DB5-4DA2-8BC3-A5FEB23EB5E1}" destId="{98F6DD0F-BC93-494C-9BA3-F243608449A3}" srcOrd="2" destOrd="0" presId="urn:microsoft.com/office/officeart/2018/2/layout/IconVerticalSolidList"/>
    <dgm:cxn modelId="{57FCC2D0-80CF-4ACF-BF77-30CD7BD57668}" type="presParOf" srcId="{69FD3390-4DB5-4DA2-8BC3-A5FEB23EB5E1}" destId="{7CE9EAAD-269A-4012-B5B8-3B1F0E6CD1D3}" srcOrd="3" destOrd="0" presId="urn:microsoft.com/office/officeart/2018/2/layout/IconVerticalSolidList"/>
    <dgm:cxn modelId="{95287135-8527-4D76-89B7-04F30BF343C9}" type="presParOf" srcId="{266ADBDF-57C3-4A61-8B55-EEAC5CB0C7FE}" destId="{66D0B629-14B1-4F77-B856-47D985E2A2E4}" srcOrd="7" destOrd="0" presId="urn:microsoft.com/office/officeart/2018/2/layout/IconVerticalSolidList"/>
    <dgm:cxn modelId="{DFB5ACE5-ABC0-4E93-9C75-8A37F22D430C}" type="presParOf" srcId="{266ADBDF-57C3-4A61-8B55-EEAC5CB0C7FE}" destId="{EFEEFCD3-98BC-4F6B-99EC-D54BB3C32429}" srcOrd="8" destOrd="0" presId="urn:microsoft.com/office/officeart/2018/2/layout/IconVerticalSolidList"/>
    <dgm:cxn modelId="{8FCD21CF-1F73-4389-BB1F-AE408287EE40}" type="presParOf" srcId="{EFEEFCD3-98BC-4F6B-99EC-D54BB3C32429}" destId="{AE9BA527-7EBB-49FF-A880-F33221C49986}" srcOrd="0" destOrd="0" presId="urn:microsoft.com/office/officeart/2018/2/layout/IconVerticalSolidList"/>
    <dgm:cxn modelId="{4A20CE2E-C224-4A52-AA6C-9553EB37A886}" type="presParOf" srcId="{EFEEFCD3-98BC-4F6B-99EC-D54BB3C32429}" destId="{9EC7835D-CD4B-431D-BB5C-0565BECAE763}" srcOrd="1" destOrd="0" presId="urn:microsoft.com/office/officeart/2018/2/layout/IconVerticalSolidList"/>
    <dgm:cxn modelId="{0891AA03-2C36-4A6A-8649-452A93D12D5D}" type="presParOf" srcId="{EFEEFCD3-98BC-4F6B-99EC-D54BB3C32429}" destId="{806F4C8E-1D12-46FA-9014-0DD1D74448D9}" srcOrd="2" destOrd="0" presId="urn:microsoft.com/office/officeart/2018/2/layout/IconVerticalSolidList"/>
    <dgm:cxn modelId="{3FA4361C-B2AA-44B7-B353-EE528778916E}" type="presParOf" srcId="{EFEEFCD3-98BC-4F6B-99EC-D54BB3C32429}" destId="{4EAC04F0-7F24-477E-8F97-2279E94659E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2FBF53-40A5-492C-A3BC-D90D05D8AF5F}">
      <dsp:nvSpPr>
        <dsp:cNvPr id="0" name=""/>
        <dsp:cNvSpPr/>
      </dsp:nvSpPr>
      <dsp:spPr>
        <a:xfrm>
          <a:off x="0" y="594"/>
          <a:ext cx="617219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A3CDDFA-A358-40BA-94B6-EC38C856B79D}">
      <dsp:nvSpPr>
        <dsp:cNvPr id="0" name=""/>
        <dsp:cNvSpPr/>
      </dsp:nvSpPr>
      <dsp:spPr>
        <a:xfrm>
          <a:off x="0" y="594"/>
          <a:ext cx="6172199" cy="487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Introduction</a:t>
          </a:r>
        </a:p>
      </dsp:txBody>
      <dsp:txXfrm>
        <a:off x="0" y="594"/>
        <a:ext cx="6172199" cy="487243"/>
      </dsp:txXfrm>
    </dsp:sp>
    <dsp:sp modelId="{46E0FE1E-2F36-4965-AE49-CC6129E9DD64}">
      <dsp:nvSpPr>
        <dsp:cNvPr id="0" name=""/>
        <dsp:cNvSpPr/>
      </dsp:nvSpPr>
      <dsp:spPr>
        <a:xfrm>
          <a:off x="0" y="487838"/>
          <a:ext cx="617219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54F2E2-6B1A-480A-AD02-CC94A186A484}">
      <dsp:nvSpPr>
        <dsp:cNvPr id="0" name=""/>
        <dsp:cNvSpPr/>
      </dsp:nvSpPr>
      <dsp:spPr>
        <a:xfrm>
          <a:off x="0" y="487838"/>
          <a:ext cx="6172199" cy="487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Overview</a:t>
          </a:r>
        </a:p>
      </dsp:txBody>
      <dsp:txXfrm>
        <a:off x="0" y="487838"/>
        <a:ext cx="6172199" cy="487243"/>
      </dsp:txXfrm>
    </dsp:sp>
    <dsp:sp modelId="{53FC4D9A-E711-4F48-AE03-0D59BD344291}">
      <dsp:nvSpPr>
        <dsp:cNvPr id="0" name=""/>
        <dsp:cNvSpPr/>
      </dsp:nvSpPr>
      <dsp:spPr>
        <a:xfrm>
          <a:off x="0" y="975081"/>
          <a:ext cx="617219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DB341B5-A813-42FD-8F67-CC8CF2D22E9A}">
      <dsp:nvSpPr>
        <dsp:cNvPr id="0" name=""/>
        <dsp:cNvSpPr/>
      </dsp:nvSpPr>
      <dsp:spPr>
        <a:xfrm>
          <a:off x="0" y="975081"/>
          <a:ext cx="6172199" cy="487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System design</a:t>
          </a:r>
        </a:p>
      </dsp:txBody>
      <dsp:txXfrm>
        <a:off x="0" y="975081"/>
        <a:ext cx="6172199" cy="487243"/>
      </dsp:txXfrm>
    </dsp:sp>
    <dsp:sp modelId="{7374EB77-49E5-4D29-B249-79E9FEC7D706}">
      <dsp:nvSpPr>
        <dsp:cNvPr id="0" name=""/>
        <dsp:cNvSpPr/>
      </dsp:nvSpPr>
      <dsp:spPr>
        <a:xfrm>
          <a:off x="0" y="1462325"/>
          <a:ext cx="617219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73FB5DD-C9F0-4B59-BDE3-807C4DD44384}">
      <dsp:nvSpPr>
        <dsp:cNvPr id="0" name=""/>
        <dsp:cNvSpPr/>
      </dsp:nvSpPr>
      <dsp:spPr>
        <a:xfrm>
          <a:off x="0" y="1462325"/>
          <a:ext cx="6172199" cy="487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Agents breakdown</a:t>
          </a:r>
        </a:p>
      </dsp:txBody>
      <dsp:txXfrm>
        <a:off x="0" y="1462325"/>
        <a:ext cx="6172199" cy="487243"/>
      </dsp:txXfrm>
    </dsp:sp>
    <dsp:sp modelId="{4C106FD6-3790-4DE9-B731-8B8664E3D42C}">
      <dsp:nvSpPr>
        <dsp:cNvPr id="0" name=""/>
        <dsp:cNvSpPr/>
      </dsp:nvSpPr>
      <dsp:spPr>
        <a:xfrm>
          <a:off x="0" y="1949568"/>
          <a:ext cx="617219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E564696-9F49-4B8D-AC2E-F16DC2732A38}">
      <dsp:nvSpPr>
        <dsp:cNvPr id="0" name=""/>
        <dsp:cNvSpPr/>
      </dsp:nvSpPr>
      <dsp:spPr>
        <a:xfrm>
          <a:off x="0" y="1949568"/>
          <a:ext cx="6172199" cy="487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Implementation</a:t>
          </a:r>
        </a:p>
      </dsp:txBody>
      <dsp:txXfrm>
        <a:off x="0" y="1949568"/>
        <a:ext cx="6172199" cy="487243"/>
      </dsp:txXfrm>
    </dsp:sp>
    <dsp:sp modelId="{CDCE9E7B-3DF8-49D0-B0D2-73E074AACD32}">
      <dsp:nvSpPr>
        <dsp:cNvPr id="0" name=""/>
        <dsp:cNvSpPr/>
      </dsp:nvSpPr>
      <dsp:spPr>
        <a:xfrm>
          <a:off x="0" y="2436812"/>
          <a:ext cx="617219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E0D2E00-0D64-4A5F-B793-1D0B8274BB03}">
      <dsp:nvSpPr>
        <dsp:cNvPr id="0" name=""/>
        <dsp:cNvSpPr/>
      </dsp:nvSpPr>
      <dsp:spPr>
        <a:xfrm>
          <a:off x="0" y="2436812"/>
          <a:ext cx="6172199" cy="487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Testing</a:t>
          </a:r>
        </a:p>
      </dsp:txBody>
      <dsp:txXfrm>
        <a:off x="0" y="2436812"/>
        <a:ext cx="6172199" cy="487243"/>
      </dsp:txXfrm>
    </dsp:sp>
    <dsp:sp modelId="{C4C12EBD-69B1-4EA0-AE34-EC1E5D286408}">
      <dsp:nvSpPr>
        <dsp:cNvPr id="0" name=""/>
        <dsp:cNvSpPr/>
      </dsp:nvSpPr>
      <dsp:spPr>
        <a:xfrm>
          <a:off x="0" y="2924056"/>
          <a:ext cx="617219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3399F1B-D4A6-4A6B-984D-CCC05ED4554A}">
      <dsp:nvSpPr>
        <dsp:cNvPr id="0" name=""/>
        <dsp:cNvSpPr/>
      </dsp:nvSpPr>
      <dsp:spPr>
        <a:xfrm>
          <a:off x="0" y="2924056"/>
          <a:ext cx="6172199" cy="487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Challenges</a:t>
          </a:r>
        </a:p>
      </dsp:txBody>
      <dsp:txXfrm>
        <a:off x="0" y="2924056"/>
        <a:ext cx="6172199" cy="487243"/>
      </dsp:txXfrm>
    </dsp:sp>
    <dsp:sp modelId="{A7CD5337-ABAB-463E-83B7-00BC54266F02}">
      <dsp:nvSpPr>
        <dsp:cNvPr id="0" name=""/>
        <dsp:cNvSpPr/>
      </dsp:nvSpPr>
      <dsp:spPr>
        <a:xfrm>
          <a:off x="0" y="3411299"/>
          <a:ext cx="617219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4961CB3-88AF-45AE-BED6-3725A2ECFD02}">
      <dsp:nvSpPr>
        <dsp:cNvPr id="0" name=""/>
        <dsp:cNvSpPr/>
      </dsp:nvSpPr>
      <dsp:spPr>
        <a:xfrm>
          <a:off x="0" y="3411299"/>
          <a:ext cx="6172199" cy="487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Future enhancements</a:t>
          </a:r>
        </a:p>
      </dsp:txBody>
      <dsp:txXfrm>
        <a:off x="0" y="3411299"/>
        <a:ext cx="6172199" cy="487243"/>
      </dsp:txXfrm>
    </dsp:sp>
    <dsp:sp modelId="{667468EE-4B04-4BED-A6C2-0D9FE466DC3C}">
      <dsp:nvSpPr>
        <dsp:cNvPr id="0" name=""/>
        <dsp:cNvSpPr/>
      </dsp:nvSpPr>
      <dsp:spPr>
        <a:xfrm>
          <a:off x="0" y="3898543"/>
          <a:ext cx="617219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09C1A5F-A071-4F25-A4B9-963814FC8C5F}">
      <dsp:nvSpPr>
        <dsp:cNvPr id="0" name=""/>
        <dsp:cNvSpPr/>
      </dsp:nvSpPr>
      <dsp:spPr>
        <a:xfrm>
          <a:off x="0" y="3898543"/>
          <a:ext cx="6172199" cy="487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Conclusion</a:t>
          </a:r>
        </a:p>
      </dsp:txBody>
      <dsp:txXfrm>
        <a:off x="0" y="3898543"/>
        <a:ext cx="6172199" cy="487243"/>
      </dsp:txXfrm>
    </dsp:sp>
    <dsp:sp modelId="{3668196F-E753-4889-831D-EBCC5514657A}">
      <dsp:nvSpPr>
        <dsp:cNvPr id="0" name=""/>
        <dsp:cNvSpPr/>
      </dsp:nvSpPr>
      <dsp:spPr>
        <a:xfrm>
          <a:off x="0" y="4385786"/>
          <a:ext cx="617219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31ECF19-C58A-4226-8FA0-C58FEA04141C}">
      <dsp:nvSpPr>
        <dsp:cNvPr id="0" name=""/>
        <dsp:cNvSpPr/>
      </dsp:nvSpPr>
      <dsp:spPr>
        <a:xfrm>
          <a:off x="0" y="4385786"/>
          <a:ext cx="6172199" cy="487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References</a:t>
          </a:r>
        </a:p>
      </dsp:txBody>
      <dsp:txXfrm>
        <a:off x="0" y="4385786"/>
        <a:ext cx="6172199" cy="4872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D51566-E96C-4740-9FEF-497D02EC9E11}">
      <dsp:nvSpPr>
        <dsp:cNvPr id="0" name=""/>
        <dsp:cNvSpPr/>
      </dsp:nvSpPr>
      <dsp:spPr>
        <a:xfrm>
          <a:off x="0" y="2379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DF0EAD5-D74B-4CEF-B44C-37E4E24CB65F}">
      <dsp:nvSpPr>
        <dsp:cNvPr id="0" name=""/>
        <dsp:cNvSpPr/>
      </dsp:nvSpPr>
      <dsp:spPr>
        <a:xfrm>
          <a:off x="0" y="2379"/>
          <a:ext cx="6172199" cy="1622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Univers Condensed"/>
            </a:rPr>
            <a:t>The average usage of data has grown significantly</a:t>
          </a:r>
          <a:endParaRPr lang="en-US" sz="3200" kern="1200" dirty="0"/>
        </a:p>
      </dsp:txBody>
      <dsp:txXfrm>
        <a:off x="0" y="2379"/>
        <a:ext cx="6172199" cy="1622955"/>
      </dsp:txXfrm>
    </dsp:sp>
    <dsp:sp modelId="{6A55A0D6-DB7F-4D0E-A9D8-FE5AFE57C747}">
      <dsp:nvSpPr>
        <dsp:cNvPr id="0" name=""/>
        <dsp:cNvSpPr/>
      </dsp:nvSpPr>
      <dsp:spPr>
        <a:xfrm>
          <a:off x="0" y="1625334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462DDFF-5789-485D-927E-991E67D92FAA}">
      <dsp:nvSpPr>
        <dsp:cNvPr id="0" name=""/>
        <dsp:cNvSpPr/>
      </dsp:nvSpPr>
      <dsp:spPr>
        <a:xfrm>
          <a:off x="0" y="1625334"/>
          <a:ext cx="6172199" cy="1622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 dirty="0">
              <a:latin typeface="Univers Condensed"/>
            </a:rPr>
            <a:t>The</a:t>
          </a:r>
          <a:r>
            <a:rPr lang="en-US" sz="3200" b="0" kern="1200" dirty="0"/>
            <a:t> project aims to automate digital forensics tasks</a:t>
          </a:r>
          <a:r>
            <a:rPr lang="en-US" sz="3200" kern="1200" dirty="0">
              <a:latin typeface="Univers Condensed"/>
            </a:rPr>
            <a:t>.</a:t>
          </a:r>
          <a:endParaRPr lang="en-US" sz="3200" kern="1200" dirty="0"/>
        </a:p>
      </dsp:txBody>
      <dsp:txXfrm>
        <a:off x="0" y="1625334"/>
        <a:ext cx="6172199" cy="1622955"/>
      </dsp:txXfrm>
    </dsp:sp>
    <dsp:sp modelId="{FFA2E5BF-1F4B-406E-82DD-1770C8887B6D}">
      <dsp:nvSpPr>
        <dsp:cNvPr id="0" name=""/>
        <dsp:cNvSpPr/>
      </dsp:nvSpPr>
      <dsp:spPr>
        <a:xfrm>
          <a:off x="0" y="3248290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0873B35-09E2-4B40-836F-6D901AEB3DAC}">
      <dsp:nvSpPr>
        <dsp:cNvPr id="0" name=""/>
        <dsp:cNvSpPr/>
      </dsp:nvSpPr>
      <dsp:spPr>
        <a:xfrm>
          <a:off x="0" y="3248290"/>
          <a:ext cx="6172199" cy="1622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00000"/>
              </a:solidFill>
              <a:latin typeface="Calibri"/>
              <a:cs typeface="Calibri"/>
            </a:rPr>
            <a:t>A multi-agent system to identify, verify, and report file types on a digital forensic system.</a:t>
          </a:r>
          <a:endParaRPr lang="en-US" sz="3200" kern="1200" dirty="0">
            <a:latin typeface="Univers Condensed"/>
          </a:endParaRPr>
        </a:p>
      </dsp:txBody>
      <dsp:txXfrm>
        <a:off x="0" y="3248290"/>
        <a:ext cx="6172199" cy="16229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F1B5A-8BD7-4D54-8FE8-0DC485AD6CF1}">
      <dsp:nvSpPr>
        <dsp:cNvPr id="0" name=""/>
        <dsp:cNvSpPr/>
      </dsp:nvSpPr>
      <dsp:spPr>
        <a:xfrm>
          <a:off x="0" y="815737"/>
          <a:ext cx="3341020" cy="200461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 dirty="0"/>
            <a:t>Technologies: </a:t>
          </a:r>
          <a:endParaRPr lang="en-US" sz="32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0" kern="1200" dirty="0"/>
            <a:t>Python</a:t>
          </a:r>
          <a:endParaRPr lang="en-US" sz="2500" kern="1200" dirty="0"/>
        </a:p>
      </dsp:txBody>
      <dsp:txXfrm>
        <a:off x="0" y="815737"/>
        <a:ext cx="3341020" cy="2004612"/>
      </dsp:txXfrm>
    </dsp:sp>
    <dsp:sp modelId="{8FBBC74A-5271-4074-89B8-F723BD4E5606}">
      <dsp:nvSpPr>
        <dsp:cNvPr id="0" name=""/>
        <dsp:cNvSpPr/>
      </dsp:nvSpPr>
      <dsp:spPr>
        <a:xfrm>
          <a:off x="3675122" y="815737"/>
          <a:ext cx="3341020" cy="200461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 dirty="0"/>
            <a:t>Libraries: </a:t>
          </a:r>
          <a:endParaRPr lang="en-US" sz="32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0" kern="1200" dirty="0">
              <a:latin typeface="Univers Condensed"/>
            </a:rPr>
            <a:t>SpaCy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0" kern="1200" dirty="0"/>
            <a:t>Transformers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0" kern="1200" dirty="0">
              <a:latin typeface="Univers Condensed"/>
            </a:rPr>
            <a:t>MimeTypes</a:t>
          </a:r>
          <a:endParaRPr lang="en-US" sz="2500" kern="1200" dirty="0"/>
        </a:p>
      </dsp:txBody>
      <dsp:txXfrm>
        <a:off x="3675122" y="815737"/>
        <a:ext cx="3341020" cy="2004612"/>
      </dsp:txXfrm>
    </dsp:sp>
    <dsp:sp modelId="{EC3E4C52-29D8-4A19-A962-BED794423A56}">
      <dsp:nvSpPr>
        <dsp:cNvPr id="0" name=""/>
        <dsp:cNvSpPr/>
      </dsp:nvSpPr>
      <dsp:spPr>
        <a:xfrm>
          <a:off x="7350244" y="815737"/>
          <a:ext cx="3341020" cy="200461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Techniques:</a:t>
          </a:r>
          <a:r>
            <a:rPr lang="en-US" sz="3200" kern="1200" dirty="0">
              <a:latin typeface="Univers Condensed"/>
            </a:rPr>
            <a:t> </a:t>
          </a: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Natural language processing(NLP}</a:t>
          </a:r>
          <a:endParaRPr lang="en-US" sz="2500" kern="1200" dirty="0">
            <a:latin typeface="Univers Condensed"/>
          </a:endParaRP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>
              <a:latin typeface="Univers Condensed"/>
            </a:rPr>
            <a:t>KQML protocol</a:t>
          </a:r>
          <a:endParaRPr lang="en-US" sz="2500" kern="1200" dirty="0"/>
        </a:p>
      </dsp:txBody>
      <dsp:txXfrm>
        <a:off x="7350244" y="815737"/>
        <a:ext cx="3341020" cy="20046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F3D719-D681-4115-A008-CB620964674C}">
      <dsp:nvSpPr>
        <dsp:cNvPr id="0" name=""/>
        <dsp:cNvSpPr/>
      </dsp:nvSpPr>
      <dsp:spPr>
        <a:xfrm>
          <a:off x="3132" y="202869"/>
          <a:ext cx="2484883" cy="149093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 dirty="0"/>
            <a:t>Agent 1 (Requirements)</a:t>
          </a:r>
          <a:endParaRPr lang="en-US" sz="2600" kern="1200" dirty="0"/>
        </a:p>
      </dsp:txBody>
      <dsp:txXfrm>
        <a:off x="3132" y="202869"/>
        <a:ext cx="2484883" cy="1490930"/>
      </dsp:txXfrm>
    </dsp:sp>
    <dsp:sp modelId="{473D322A-1393-46A7-A287-8653D30F0529}">
      <dsp:nvSpPr>
        <dsp:cNvPr id="0" name=""/>
        <dsp:cNvSpPr/>
      </dsp:nvSpPr>
      <dsp:spPr>
        <a:xfrm>
          <a:off x="2736504" y="202869"/>
          <a:ext cx="2484883" cy="149093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 dirty="0"/>
            <a:t>Agent 2 (Search</a:t>
          </a:r>
          <a:r>
            <a:rPr lang="en-US" sz="2600" b="0" kern="1200" dirty="0">
              <a:latin typeface="Univers Condensed"/>
            </a:rPr>
            <a:t>)</a:t>
          </a:r>
          <a:endParaRPr lang="en-US" sz="2600" kern="1200" dirty="0"/>
        </a:p>
      </dsp:txBody>
      <dsp:txXfrm>
        <a:off x="2736504" y="202869"/>
        <a:ext cx="2484883" cy="1490930"/>
      </dsp:txXfrm>
    </dsp:sp>
    <dsp:sp modelId="{E6C1F267-FE52-4ADB-B1B7-13E91589C467}">
      <dsp:nvSpPr>
        <dsp:cNvPr id="0" name=""/>
        <dsp:cNvSpPr/>
      </dsp:nvSpPr>
      <dsp:spPr>
        <a:xfrm>
          <a:off x="5469876" y="202869"/>
          <a:ext cx="2484883" cy="149093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 dirty="0"/>
            <a:t>Agent 3 (MIME Validation</a:t>
          </a:r>
          <a:r>
            <a:rPr lang="en-US" sz="2600" b="0" kern="1200" dirty="0">
              <a:latin typeface="Univers Condensed"/>
            </a:rPr>
            <a:t>)</a:t>
          </a:r>
          <a:endParaRPr lang="en-US" sz="2600" kern="1200" dirty="0"/>
        </a:p>
      </dsp:txBody>
      <dsp:txXfrm>
        <a:off x="5469876" y="202869"/>
        <a:ext cx="2484883" cy="1490930"/>
      </dsp:txXfrm>
    </dsp:sp>
    <dsp:sp modelId="{92158D95-BE08-4CFE-BA29-F1B3BCB3FB14}">
      <dsp:nvSpPr>
        <dsp:cNvPr id="0" name=""/>
        <dsp:cNvSpPr/>
      </dsp:nvSpPr>
      <dsp:spPr>
        <a:xfrm>
          <a:off x="8203248" y="202869"/>
          <a:ext cx="2484883" cy="149093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 dirty="0"/>
            <a:t>Agent 4 (Text Summarization</a:t>
          </a:r>
          <a:r>
            <a:rPr lang="en-US" sz="2600" b="0" kern="1200" dirty="0">
              <a:latin typeface="Univers Condensed"/>
            </a:rPr>
            <a:t>)</a:t>
          </a:r>
          <a:endParaRPr lang="en-US" sz="2600" kern="1200" dirty="0"/>
        </a:p>
      </dsp:txBody>
      <dsp:txXfrm>
        <a:off x="8203248" y="202869"/>
        <a:ext cx="2484883" cy="1490930"/>
      </dsp:txXfrm>
    </dsp:sp>
    <dsp:sp modelId="{1651E844-2327-4D97-9ECE-6FF7F5B57F66}">
      <dsp:nvSpPr>
        <dsp:cNvPr id="0" name=""/>
        <dsp:cNvSpPr/>
      </dsp:nvSpPr>
      <dsp:spPr>
        <a:xfrm>
          <a:off x="1369818" y="1942288"/>
          <a:ext cx="2484883" cy="149093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 dirty="0"/>
            <a:t>Agent 5 (Statistics):</a:t>
          </a:r>
          <a:endParaRPr lang="en-US" sz="2600" kern="1200" dirty="0"/>
        </a:p>
      </dsp:txBody>
      <dsp:txXfrm>
        <a:off x="1369818" y="1942288"/>
        <a:ext cx="2484883" cy="1490930"/>
      </dsp:txXfrm>
    </dsp:sp>
    <dsp:sp modelId="{F39369C3-0103-47DA-81E9-F3103FF9F6A1}">
      <dsp:nvSpPr>
        <dsp:cNvPr id="0" name=""/>
        <dsp:cNvSpPr/>
      </dsp:nvSpPr>
      <dsp:spPr>
        <a:xfrm>
          <a:off x="4103190" y="1942288"/>
          <a:ext cx="2484883" cy="149093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 dirty="0"/>
            <a:t>Agent 6 (Report</a:t>
          </a:r>
          <a:r>
            <a:rPr lang="en-US" sz="2600" b="0" kern="1200" dirty="0">
              <a:latin typeface="Univers Condensed"/>
            </a:rPr>
            <a:t>)</a:t>
          </a:r>
          <a:endParaRPr lang="en-US" sz="2600" kern="1200" dirty="0"/>
        </a:p>
      </dsp:txBody>
      <dsp:txXfrm>
        <a:off x="4103190" y="1942288"/>
        <a:ext cx="2484883" cy="1490930"/>
      </dsp:txXfrm>
    </dsp:sp>
    <dsp:sp modelId="{49E7DDC5-59D4-4108-8F7B-3222E0BBA430}">
      <dsp:nvSpPr>
        <dsp:cNvPr id="0" name=""/>
        <dsp:cNvSpPr/>
      </dsp:nvSpPr>
      <dsp:spPr>
        <a:xfrm>
          <a:off x="6836562" y="1942288"/>
          <a:ext cx="2484883" cy="149093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 dirty="0"/>
            <a:t>Agent 7 (Archive</a:t>
          </a:r>
          <a:r>
            <a:rPr lang="en-US" sz="2600" b="0" kern="1200" dirty="0">
              <a:latin typeface="Univers Condensed"/>
            </a:rPr>
            <a:t>)</a:t>
          </a:r>
          <a:endParaRPr lang="en-US" sz="2600" kern="1200" dirty="0"/>
        </a:p>
      </dsp:txBody>
      <dsp:txXfrm>
        <a:off x="6836562" y="1942288"/>
        <a:ext cx="2484883" cy="14909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7FA07-698D-4651-BFA0-2D4DE8C990F0}">
      <dsp:nvSpPr>
        <dsp:cNvPr id="0" name=""/>
        <dsp:cNvSpPr/>
      </dsp:nvSpPr>
      <dsp:spPr>
        <a:xfrm>
          <a:off x="0" y="1425212"/>
          <a:ext cx="6172199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1C3D3E-5B0B-4D6E-96FF-BF485D906159}">
      <dsp:nvSpPr>
        <dsp:cNvPr id="0" name=""/>
        <dsp:cNvSpPr/>
      </dsp:nvSpPr>
      <dsp:spPr>
        <a:xfrm>
          <a:off x="308610" y="1130012"/>
          <a:ext cx="4320540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306" tIns="0" rIns="16330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TaskExecutor/RequirementsAgent​</a:t>
          </a:r>
        </a:p>
      </dsp:txBody>
      <dsp:txXfrm>
        <a:off x="337431" y="1158833"/>
        <a:ext cx="4262898" cy="532758"/>
      </dsp:txXfrm>
    </dsp:sp>
    <dsp:sp modelId="{45734781-38C3-4FA6-A3CA-CCC6A710369F}">
      <dsp:nvSpPr>
        <dsp:cNvPr id="0" name=""/>
        <dsp:cNvSpPr/>
      </dsp:nvSpPr>
      <dsp:spPr>
        <a:xfrm>
          <a:off x="0" y="2332412"/>
          <a:ext cx="6172199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414C1E-5DC3-494D-893F-AFCBB74D80FA}">
      <dsp:nvSpPr>
        <dsp:cNvPr id="0" name=""/>
        <dsp:cNvSpPr/>
      </dsp:nvSpPr>
      <dsp:spPr>
        <a:xfrm>
          <a:off x="308610" y="2037212"/>
          <a:ext cx="4320540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306" tIns="0" rIns="16330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Test a valid run​</a:t>
          </a:r>
        </a:p>
      </dsp:txBody>
      <dsp:txXfrm>
        <a:off x="337431" y="2066033"/>
        <a:ext cx="4262898" cy="532758"/>
      </dsp:txXfrm>
    </dsp:sp>
    <dsp:sp modelId="{A4CAB67D-F469-4095-88BF-052836504F23}">
      <dsp:nvSpPr>
        <dsp:cNvPr id="0" name=""/>
        <dsp:cNvSpPr/>
      </dsp:nvSpPr>
      <dsp:spPr>
        <a:xfrm>
          <a:off x="0" y="3239612"/>
          <a:ext cx="6172199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9FBE9B-AD67-4B81-9973-FFD113A5BFA5}">
      <dsp:nvSpPr>
        <dsp:cNvPr id="0" name=""/>
        <dsp:cNvSpPr/>
      </dsp:nvSpPr>
      <dsp:spPr>
        <a:xfrm>
          <a:off x="308610" y="2944412"/>
          <a:ext cx="4320540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306" tIns="0" rIns="16330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Test folders with no text files</a:t>
          </a:r>
        </a:p>
      </dsp:txBody>
      <dsp:txXfrm>
        <a:off x="337431" y="2973233"/>
        <a:ext cx="4262898" cy="5327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01FFF7-B3BC-4FE2-A2D5-B8113CA6223B}">
      <dsp:nvSpPr>
        <dsp:cNvPr id="0" name=""/>
        <dsp:cNvSpPr/>
      </dsp:nvSpPr>
      <dsp:spPr>
        <a:xfrm>
          <a:off x="0" y="3019"/>
          <a:ext cx="10569145" cy="64307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640E95-F9B1-441E-9401-7A667D13DDB1}">
      <dsp:nvSpPr>
        <dsp:cNvPr id="0" name=""/>
        <dsp:cNvSpPr/>
      </dsp:nvSpPr>
      <dsp:spPr>
        <a:xfrm>
          <a:off x="194530" y="147711"/>
          <a:ext cx="353691" cy="3536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C6BF63-7FEC-465F-87E7-F4336065D8E5}">
      <dsp:nvSpPr>
        <dsp:cNvPr id="0" name=""/>
        <dsp:cNvSpPr/>
      </dsp:nvSpPr>
      <dsp:spPr>
        <a:xfrm>
          <a:off x="742751" y="3019"/>
          <a:ext cx="9826393" cy="643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059" tIns="68059" rIns="68059" bIns="6805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The impact of intelligent agents on digital forensics</a:t>
          </a:r>
          <a:r>
            <a:rPr lang="en-US" sz="1900" kern="1200">
              <a:latin typeface="Univers Condensed"/>
            </a:rPr>
            <a:t>.</a:t>
          </a:r>
          <a:endParaRPr lang="en-US" sz="1900" kern="1200"/>
        </a:p>
      </dsp:txBody>
      <dsp:txXfrm>
        <a:off x="742751" y="3019"/>
        <a:ext cx="9826393" cy="643075"/>
      </dsp:txXfrm>
    </dsp:sp>
    <dsp:sp modelId="{CAAECE28-B973-453D-994F-A94FA40C6613}">
      <dsp:nvSpPr>
        <dsp:cNvPr id="0" name=""/>
        <dsp:cNvSpPr/>
      </dsp:nvSpPr>
      <dsp:spPr>
        <a:xfrm>
          <a:off x="0" y="806863"/>
          <a:ext cx="10569145" cy="64307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0FD790-7972-4187-8944-4C82B549006C}">
      <dsp:nvSpPr>
        <dsp:cNvPr id="0" name=""/>
        <dsp:cNvSpPr/>
      </dsp:nvSpPr>
      <dsp:spPr>
        <a:xfrm>
          <a:off x="194530" y="951555"/>
          <a:ext cx="353691" cy="3536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F1AB74-D3E8-4995-BB78-E8AB678D5D18}">
      <dsp:nvSpPr>
        <dsp:cNvPr id="0" name=""/>
        <dsp:cNvSpPr/>
      </dsp:nvSpPr>
      <dsp:spPr>
        <a:xfrm>
          <a:off x="742751" y="806863"/>
          <a:ext cx="9826393" cy="643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059" tIns="68059" rIns="68059" bIns="6805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Univers Condensed"/>
            </a:rPr>
            <a:t>Multi-agent</a:t>
          </a:r>
          <a:r>
            <a:rPr lang="en-US" sz="1900" kern="1200" dirty="0"/>
            <a:t> system for digital forensics​</a:t>
          </a:r>
          <a:r>
            <a:rPr lang="en-US" sz="1900" kern="1200" dirty="0">
              <a:latin typeface="Univers Condensed"/>
            </a:rPr>
            <a:t>.</a:t>
          </a:r>
          <a:endParaRPr lang="en-US" sz="1900" kern="1200" dirty="0"/>
        </a:p>
      </dsp:txBody>
      <dsp:txXfrm>
        <a:off x="742751" y="806863"/>
        <a:ext cx="9826393" cy="643075"/>
      </dsp:txXfrm>
    </dsp:sp>
    <dsp:sp modelId="{2187336B-F8A7-4CB8-BB3A-837E256F7B3C}">
      <dsp:nvSpPr>
        <dsp:cNvPr id="0" name=""/>
        <dsp:cNvSpPr/>
      </dsp:nvSpPr>
      <dsp:spPr>
        <a:xfrm>
          <a:off x="0" y="1610707"/>
          <a:ext cx="10569145" cy="64307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797AD2-6165-4286-8ACA-D9211783AB20}">
      <dsp:nvSpPr>
        <dsp:cNvPr id="0" name=""/>
        <dsp:cNvSpPr/>
      </dsp:nvSpPr>
      <dsp:spPr>
        <a:xfrm>
          <a:off x="194530" y="1755399"/>
          <a:ext cx="353691" cy="3536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293B23-72A5-48D1-9960-ED32E39B8766}">
      <dsp:nvSpPr>
        <dsp:cNvPr id="0" name=""/>
        <dsp:cNvSpPr/>
      </dsp:nvSpPr>
      <dsp:spPr>
        <a:xfrm>
          <a:off x="742751" y="1610707"/>
          <a:ext cx="9826393" cy="643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059" tIns="68059" rIns="68059" bIns="6805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Testing the prototype​</a:t>
          </a:r>
        </a:p>
      </dsp:txBody>
      <dsp:txXfrm>
        <a:off x="742751" y="1610707"/>
        <a:ext cx="9826393" cy="643075"/>
      </dsp:txXfrm>
    </dsp:sp>
    <dsp:sp modelId="{193DDA5D-F438-4FB1-82D1-DE83A9629E34}">
      <dsp:nvSpPr>
        <dsp:cNvPr id="0" name=""/>
        <dsp:cNvSpPr/>
      </dsp:nvSpPr>
      <dsp:spPr>
        <a:xfrm>
          <a:off x="0" y="2414551"/>
          <a:ext cx="10569145" cy="64307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65DDDD-BB63-43A1-91E8-E9576DA28674}">
      <dsp:nvSpPr>
        <dsp:cNvPr id="0" name=""/>
        <dsp:cNvSpPr/>
      </dsp:nvSpPr>
      <dsp:spPr>
        <a:xfrm>
          <a:off x="194530" y="2559243"/>
          <a:ext cx="353691" cy="35369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E9EAAD-269A-4012-B5B8-3B1F0E6CD1D3}">
      <dsp:nvSpPr>
        <dsp:cNvPr id="0" name=""/>
        <dsp:cNvSpPr/>
      </dsp:nvSpPr>
      <dsp:spPr>
        <a:xfrm>
          <a:off x="742751" y="2414551"/>
          <a:ext cx="9826393" cy="643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059" tIns="68059" rIns="68059" bIns="6805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Challenges arise</a:t>
          </a:r>
          <a:r>
            <a:rPr lang="en-US" sz="1900" kern="1200"/>
            <a:t>​</a:t>
          </a:r>
          <a:r>
            <a:rPr lang="en-US" sz="1900" kern="1200">
              <a:latin typeface="Univers Condensed"/>
            </a:rPr>
            <a:t>.</a:t>
          </a:r>
          <a:endParaRPr lang="en-US" sz="1900" kern="1200"/>
        </a:p>
      </dsp:txBody>
      <dsp:txXfrm>
        <a:off x="742751" y="2414551"/>
        <a:ext cx="9826393" cy="643075"/>
      </dsp:txXfrm>
    </dsp:sp>
    <dsp:sp modelId="{AE9BA527-7EBB-49FF-A880-F33221C49986}">
      <dsp:nvSpPr>
        <dsp:cNvPr id="0" name=""/>
        <dsp:cNvSpPr/>
      </dsp:nvSpPr>
      <dsp:spPr>
        <a:xfrm>
          <a:off x="0" y="3218395"/>
          <a:ext cx="10569145" cy="64307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C7835D-CD4B-431D-BB5C-0565BECAE763}">
      <dsp:nvSpPr>
        <dsp:cNvPr id="0" name=""/>
        <dsp:cNvSpPr/>
      </dsp:nvSpPr>
      <dsp:spPr>
        <a:xfrm>
          <a:off x="194530" y="3363087"/>
          <a:ext cx="353691" cy="35369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AC04F0-7F24-477E-8F97-2279E94659E6}">
      <dsp:nvSpPr>
        <dsp:cNvPr id="0" name=""/>
        <dsp:cNvSpPr/>
      </dsp:nvSpPr>
      <dsp:spPr>
        <a:xfrm>
          <a:off x="742751" y="3218395"/>
          <a:ext cx="9826393" cy="643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059" tIns="68059" rIns="68059" bIns="6805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Future enhancements such as locking and ​</a:t>
          </a:r>
        </a:p>
      </dsp:txBody>
      <dsp:txXfrm>
        <a:off x="742751" y="3218395"/>
        <a:ext cx="9826393" cy="6430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5099-B3AD-44D7-919B-BCB6DC3E7F21}" type="datetimeFigureOut">
              <a:rPr lang="en-US" dirty="0"/>
              <a:t>10/13/2024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3230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115DA-6CBC-4AEF-A85F-371C66916CF8}" type="datetimeFigureOut">
              <a:rPr lang="en-US" dirty="0"/>
              <a:t>10/13/2024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0786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007E4-95E8-4ABC-B20B-51235318A487}" type="datetimeFigureOut">
              <a:rPr lang="en-US" dirty="0"/>
              <a:t>10/13/2024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7964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141560" y="609480"/>
            <a:ext cx="9905760" cy="1904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1141560" y="2666880"/>
            <a:ext cx="9905760" cy="312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AE4CAE8-42F1-4633-A6E2-65568BBB5608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9372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BF121-2723-4D35-ADA9-215CD054C4BC}" type="datetimeFigureOut">
              <a:rPr lang="en-US" dirty="0"/>
              <a:t>10/13/2024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4340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54BA-4BC6-480F-839C-951A49B248A9}" type="datetimeFigureOut">
              <a:rPr lang="en-US" dirty="0"/>
              <a:t>10/13/2024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0197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DD0EA-4726-4440-BF9D-E88296FC3068}" type="datetimeFigureOut">
              <a:rPr lang="en-US" dirty="0"/>
              <a:t>10/13/2024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8234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D10D-99D1-46B2-A85A-C16850FCF8CF}" type="datetimeFigureOut">
              <a:rPr lang="en-US" dirty="0"/>
              <a:t>10/13/2024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99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67E51-34D6-4E3D-8F41-CC63EA446EDD}" type="datetimeFigureOut">
              <a:rPr lang="en-US" dirty="0"/>
              <a:t>10/13/2024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763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9E550-CE3F-497F-B953-7DE0932F91C0}" type="datetimeFigureOut">
              <a:rPr lang="en-US" dirty="0"/>
              <a:t>10/13/2024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735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A0BF4-BAA0-4539-95F2-9C4277F97478}" type="datetimeFigureOut">
              <a:rPr lang="en-US" dirty="0"/>
              <a:t>10/13/2024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9617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884E-D945-496C-84BE-49C61F78F9EC}" type="datetimeFigureOut">
              <a:rPr lang="en-US" dirty="0"/>
              <a:t>10/13/2024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9113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CD438618-DEE5-47CF-A8B2-A9E090D503CD}" type="datetimeFigureOut">
              <a:rPr lang="en-US" dirty="0"/>
              <a:t>10/13/2024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E30AF5A0-43BB-4336-8627-9123B9144D80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753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672">
          <p15:clr>
            <a:srgbClr val="F26B43"/>
          </p15:clr>
        </p15:guide>
        <p15:guide id="4" orient="horz" pos="912">
          <p15:clr>
            <a:srgbClr val="F26B43"/>
          </p15:clr>
        </p15:guide>
        <p15:guide id="5" pos="7176">
          <p15:clr>
            <a:srgbClr val="F26B43"/>
          </p15:clr>
        </p15:guide>
        <p15:guide id="6" pos="504">
          <p15:clr>
            <a:srgbClr val="F26B43"/>
          </p15:clr>
        </p15:guide>
        <p15:guide id="7" orient="horz" pos="3864">
          <p15:clr>
            <a:srgbClr val="F26B43"/>
          </p15:clr>
        </p15:guide>
        <p15:guide id="8" orient="horz" pos="4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fi6030584" TargetMode="External"/><Relationship Id="rId2" Type="http://schemas.openxmlformats.org/officeDocument/2006/relationships/hyperlink" Target="https://www.researchgate.net/profile/Inikpi-Ademu/publication/266794110_National_Conference_on_Research_Trends_in_Computing_Science_and_Technology_India/links/543bd3430cf204cab1db3c2d/National-Conference-on-Research-Trends-in-Computing-Science-and-Technology-India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45/191246.191320" TargetMode="External"/><Relationship Id="rId5" Type="http://schemas.openxmlformats.org/officeDocument/2006/relationships/hyperlink" Target="https://doi.org/10.1109/ICPCSI.2017.8392304" TargetMode="External"/><Relationship Id="rId4" Type="http://schemas.openxmlformats.org/officeDocument/2006/relationships/hyperlink" Target="https://wires.onlinelibrary.wiley.com/doi/epdf/10.1002/wfs2.141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360000" y="2379960"/>
            <a:ext cx="11520000" cy="3200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4400" b="1" i="1" strike="noStrike" cap="all" spc="-1" dirty="0">
                <a:latin typeface="Century Gothic"/>
              </a:rPr>
              <a:t>Development Individual Project: Presentatio</a:t>
            </a:r>
            <a:r>
              <a:rPr lang="en-US" sz="4800" b="1" i="1" strike="noStrike" cap="all" spc="-1" dirty="0">
                <a:latin typeface="Century Gothic"/>
              </a:rPr>
              <a:t>n</a:t>
            </a:r>
            <a:br>
              <a:rPr sz="4800" dirty="0"/>
            </a:br>
            <a:br>
              <a:rPr sz="4800" dirty="0"/>
            </a:br>
            <a:r>
              <a:rPr lang="en-US" b="1" i="1" strike="noStrike" cap="all" spc="-1" dirty="0">
                <a:latin typeface="Century Gothic"/>
              </a:rPr>
              <a:t>Multi-Agent Digital Forensics Syste</a:t>
            </a:r>
            <a:r>
              <a:rPr lang="en-US" sz="4800" b="1" i="1" strike="noStrike" cap="all" spc="-1" dirty="0">
                <a:latin typeface="Century Gothic"/>
              </a:rPr>
              <a:t>m</a:t>
            </a:r>
            <a:br>
              <a:rPr sz="4800" dirty="0"/>
            </a:br>
            <a:endParaRPr lang="en-US" sz="4800" b="0" strike="noStrike" spc="-1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subTitle"/>
          </p:nvPr>
        </p:nvSpPr>
        <p:spPr>
          <a:xfrm>
            <a:off x="1620000" y="5426459"/>
            <a:ext cx="8676000" cy="7992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2000"/>
          </a:bodyPr>
          <a:lstStyle/>
          <a:p>
            <a:pPr algn="ctr">
              <a:lnSpc>
                <a:spcPct val="100000"/>
              </a:lnSpc>
              <a:spcBef>
                <a:spcPts val="420"/>
              </a:spcBef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2100" b="0" strike="noStrike" cap="small" spc="-1">
                <a:latin typeface="Century Gothic"/>
              </a:rPr>
              <a:t>University Of Essex</a:t>
            </a:r>
            <a:endParaRPr lang="en-GB" sz="21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20"/>
              </a:spcBef>
              <a:spcAft>
                <a:spcPts val="601"/>
              </a:spcAft>
              <a:buNone/>
              <a:tabLst>
                <a:tab pos="0" algn="l"/>
              </a:tabLst>
            </a:pPr>
            <a:r>
              <a:rPr lang="en-US" sz="2100" b="0" strike="noStrike" cap="small" spc="-1">
                <a:latin typeface="Century Gothic"/>
              </a:rPr>
              <a:t>14/10/2024</a:t>
            </a:r>
            <a:endParaRPr lang="en-GB" sz="2100" b="0" strike="noStrike" spc="-1">
              <a:latin typeface="Arial"/>
            </a:endParaRPr>
          </a:p>
        </p:txBody>
      </p:sp>
      <p:sp>
        <p:nvSpPr>
          <p:cNvPr id="3" name="PlaceHolder 3">
            <a:extLst>
              <a:ext uri="{FF2B5EF4-FFF2-40B4-BE49-F238E27FC236}">
                <a16:creationId xmlns:a16="http://schemas.microsoft.com/office/drawing/2014/main" id="{D27AB393-8BD4-99DE-4DCB-C66F1E89839B}"/>
              </a:ext>
            </a:extLst>
          </p:cNvPr>
          <p:cNvSpPr txBox="1">
            <a:spLocks/>
          </p:cNvSpPr>
          <p:nvPr/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buNone/>
              <a:defRPr lang="en-US" sz="1600" b="0" strike="noStrike" kern="1200" spc="-1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050">
                <a:solidFill>
                  <a:schemeClr val="tx1"/>
                </a:solidFill>
                <a:latin typeface="+mj-lt"/>
              </a:rPr>
              <a:t>Student ID = 12694996</a:t>
            </a:r>
          </a:p>
        </p:txBody>
      </p:sp>
      <p:pic>
        <p:nvPicPr>
          <p:cNvPr id="4" name="IntelligentAgentsFinal">
            <a:hlinkClick r:id="" action="ppaction://media"/>
            <a:extLst>
              <a:ext uri="{FF2B5EF4-FFF2-40B4-BE49-F238E27FC236}">
                <a16:creationId xmlns:a16="http://schemas.microsoft.com/office/drawing/2014/main" id="{C21D639C-8C5D-38ED-FB43-243EECC4A4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200" y="987425"/>
            <a:ext cx="730250" cy="7302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Smoke  </a:t>
            </a:r>
            <a:r>
              <a:rPr lang="en-US" b="0" strike="noStrike" kern="1200" cap="all" spc="30" baseline="0" dirty="0"/>
              <a:t>Testing</a:t>
            </a:r>
          </a:p>
          <a:p>
            <a:endParaRPr lang="en-US" b="0" strike="noStrike" kern="1200" cap="all" spc="30" baseline="0"/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E73109E5-2C3C-B263-58CB-2AE673C74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31" y="2035739"/>
            <a:ext cx="10434508" cy="1947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5" name="PlaceHolder 2"/>
          <p:cNvSpPr>
            <a:spLocks noGrp="1"/>
          </p:cNvSpPr>
          <p:nvPr>
            <p:ph type="body" sz="half" idx="2"/>
          </p:nvPr>
        </p:nvSpPr>
        <p:spPr>
          <a:xfrm>
            <a:off x="714233" y="4086997"/>
            <a:ext cx="10539242" cy="178199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1"/>
              </a:spcAft>
              <a:buClr>
                <a:srgbClr val="FFFFFF"/>
              </a:buClr>
            </a:pPr>
            <a:endParaRPr lang="en-US" b="0" strike="noStrike" kern="1200" cap="small" spc="-1"/>
          </a:p>
          <a:p>
            <a:pPr>
              <a:spcAft>
                <a:spcPts val="601"/>
              </a:spcAft>
            </a:pPr>
            <a:endParaRPr lang="en-US" b="0" strike="noStrike" kern="1200" cap="small" spc="-1"/>
          </a:p>
          <a:p>
            <a:pPr>
              <a:spcAft>
                <a:spcPts val="601"/>
              </a:spcAft>
            </a:pPr>
            <a:endParaRPr lang="en-US" b="0" strike="noStrike" kern="1200" cap="small" spc="-1" dirty="0"/>
          </a:p>
        </p:txBody>
      </p:sp>
      <p:sp>
        <p:nvSpPr>
          <p:cNvPr id="189" name="Date Placeholder 6">
            <a:extLst>
              <a:ext uri="{FF2B5EF4-FFF2-40B4-BE49-F238E27FC236}">
                <a16:creationId xmlns:a16="http://schemas.microsoft.com/office/drawing/2014/main" id="{4C816B4C-728F-D731-DE85-06575443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546260-9F6F-4B0C-929E-DB585B57F19B}" type="datetime1">
              <a:rPr lang="en-US"/>
              <a:pPr>
                <a:spcAft>
                  <a:spcPts val="600"/>
                </a:spcAft>
              </a:pPr>
              <a:t>10/13/2024</a:t>
            </a:fld>
            <a:endParaRPr lang="en-US"/>
          </a:p>
        </p:txBody>
      </p:sp>
      <p:sp>
        <p:nvSpPr>
          <p:cNvPr id="191" name="Slide Number Placeholder 8">
            <a:extLst>
              <a:ext uri="{FF2B5EF4-FFF2-40B4-BE49-F238E27FC236}">
                <a16:creationId xmlns:a16="http://schemas.microsoft.com/office/drawing/2014/main" id="{FC5FB95B-6712-B1A8-65A1-FD3758F54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30AF5A0-43BB-4336-8627-9123B9144D80}" type="slidenum">
              <a:rPr lang="en-US" dirty="0"/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9AB4164-8BFE-FA87-17ED-34D0D3B01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4567238"/>
            <a:ext cx="10429875" cy="819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942B2E-B211-2FE5-273A-7A4B37B39CE0}"/>
              </a:ext>
            </a:extLst>
          </p:cNvPr>
          <p:cNvSpPr txBox="1"/>
          <p:nvPr/>
        </p:nvSpPr>
        <p:spPr>
          <a:xfrm>
            <a:off x="802698" y="5387191"/>
            <a:ext cx="103711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Image 9: Testing folder with no files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0D970A-10FD-ABF1-1CC3-5382EBA20E6A}"/>
              </a:ext>
            </a:extLst>
          </p:cNvPr>
          <p:cNvSpPr txBox="1"/>
          <p:nvPr/>
        </p:nvSpPr>
        <p:spPr>
          <a:xfrm>
            <a:off x="831273" y="3987016"/>
            <a:ext cx="103711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Image 8: Testing folder with 2 files</a:t>
            </a:r>
          </a:p>
        </p:txBody>
      </p:sp>
      <p:sp>
        <p:nvSpPr>
          <p:cNvPr id="7" name="PlaceHolder 3">
            <a:extLst>
              <a:ext uri="{FF2B5EF4-FFF2-40B4-BE49-F238E27FC236}">
                <a16:creationId xmlns:a16="http://schemas.microsoft.com/office/drawing/2014/main" id="{E1DD4BF5-1266-8CAF-93C2-DA4E32F6C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buNone/>
              <a:defRPr lang="en-US" sz="16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spcAft>
                <a:spcPts val="600"/>
              </a:spcAft>
              <a:buNone/>
            </a:pPr>
            <a:r>
              <a:rPr lang="en-US" sz="1050" b="0" strike="noStrike" kern="1200" spc="-1">
                <a:solidFill>
                  <a:schemeClr val="tx1"/>
                </a:solidFill>
                <a:latin typeface="+mj-lt"/>
                <a:ea typeface="+mn-ea"/>
                <a:cs typeface="+mn-cs"/>
              </a:rPr>
              <a:t>Student ID = 12694996</a:t>
            </a:r>
          </a:p>
        </p:txBody>
      </p:sp>
    </p:spTree>
    <p:extLst>
      <p:ext uri="{BB962C8B-B14F-4D97-AF65-F5344CB8AC3E}">
        <p14:creationId xmlns:p14="http://schemas.microsoft.com/office/powerpoint/2010/main" val="2631828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strike="noStrike" kern="1200" cap="all" spc="30" baseline="0">
                <a:latin typeface="+mj-lt"/>
                <a:ea typeface="+mj-ea"/>
                <a:cs typeface="+mj-cs"/>
              </a:rPr>
              <a:t>Challenges</a:t>
            </a:r>
            <a:r>
              <a:rPr lang="en-US" kern="1200" cap="all" spc="30" baseline="0">
                <a:latin typeface="+mj-lt"/>
                <a:ea typeface="+mj-ea"/>
                <a:cs typeface="+mj-cs"/>
              </a:rPr>
              <a:t> </a:t>
            </a:r>
          </a:p>
          <a:p>
            <a:endParaRPr lang="en-US" b="0" strike="noStrike" kern="1200" cap="all" spc="30" baseline="0">
              <a:latin typeface="+mj-lt"/>
              <a:ea typeface="+mj-ea"/>
              <a:cs typeface="+mj-cs"/>
            </a:endParaRPr>
          </a:p>
        </p:txBody>
      </p:sp>
      <p:sp>
        <p:nvSpPr>
          <p:cNvPr id="194" name="Date Placeholder 4">
            <a:extLst>
              <a:ext uri="{FF2B5EF4-FFF2-40B4-BE49-F238E27FC236}">
                <a16:creationId xmlns:a16="http://schemas.microsoft.com/office/drawing/2014/main" id="{736E6D48-6897-EBE1-EB56-FA276EFD7F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8B11292-B783-4674-872D-9C4C44B36BBB}" type="datetime1">
              <a:rPr lang="en-US"/>
              <a:pPr>
                <a:spcAft>
                  <a:spcPts val="600"/>
                </a:spcAft>
              </a:pPr>
              <a:t>10/13/2024</a:t>
            </a:fld>
            <a:endParaRPr lang="en-US"/>
          </a:p>
        </p:txBody>
      </p:sp>
      <p:sp>
        <p:nvSpPr>
          <p:cNvPr id="201" name="Slide Number Placeholder 6">
            <a:extLst>
              <a:ext uri="{FF2B5EF4-FFF2-40B4-BE49-F238E27FC236}">
                <a16:creationId xmlns:a16="http://schemas.microsoft.com/office/drawing/2014/main" id="{E29650EE-A843-9D62-916D-AD9A98CD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30AF5A0-43BB-4336-8627-9123B9144D80}" type="slidenum">
              <a:rPr lang="en-US" dirty="0"/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B5D0D0-47B6-E4E1-E97D-ADEB5E637571}"/>
              </a:ext>
            </a:extLst>
          </p:cNvPr>
          <p:cNvSpPr txBox="1"/>
          <p:nvPr/>
        </p:nvSpPr>
        <p:spPr>
          <a:xfrm>
            <a:off x="6467475" y="1714500"/>
            <a:ext cx="4791075" cy="12900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 Different permissions on the files and folders.</a:t>
            </a:r>
            <a:endParaRPr lang="en-US" dirty="0"/>
          </a:p>
          <a:p>
            <a:pPr>
              <a:lnSpc>
                <a:spcPct val="150000"/>
              </a:lnSpc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 Dependency on external libraries.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09817A-EA30-1592-D068-C7CD2AE38802}"/>
              </a:ext>
            </a:extLst>
          </p:cNvPr>
          <p:cNvSpPr txBox="1"/>
          <p:nvPr/>
        </p:nvSpPr>
        <p:spPr>
          <a:xfrm>
            <a:off x="685799" y="1714500"/>
            <a:ext cx="5410200" cy="17055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 Long waiting times when there is large number of files .</a:t>
            </a:r>
            <a:endParaRPr lang="en-US" dirty="0"/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 Running sequence issues when one agents returns invalid data or errors .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14D8A-9791-F903-0F87-FA879C6A49CA}"/>
              </a:ext>
            </a:extLst>
          </p:cNvPr>
          <p:cNvSpPr txBox="1"/>
          <p:nvPr/>
        </p:nvSpPr>
        <p:spPr>
          <a:xfrm>
            <a:off x="3660836" y="5908588"/>
            <a:ext cx="38099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Image 10: Run execution final output</a:t>
            </a:r>
            <a:endParaRPr lang="en-US" dirty="0"/>
          </a:p>
        </p:txBody>
      </p:sp>
      <p:sp>
        <p:nvSpPr>
          <p:cNvPr id="9" name="PlaceHolder 3">
            <a:extLst>
              <a:ext uri="{FF2B5EF4-FFF2-40B4-BE49-F238E27FC236}">
                <a16:creationId xmlns:a16="http://schemas.microsoft.com/office/drawing/2014/main" id="{DAC268EC-4036-9A78-7ED5-C36EEB09E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buNone/>
              <a:defRPr lang="en-US" sz="16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spcAft>
                <a:spcPts val="600"/>
              </a:spcAft>
              <a:buNone/>
            </a:pPr>
            <a:r>
              <a:rPr lang="en-US" sz="1050" b="0" strike="noStrike" kern="1200" spc="-1">
                <a:solidFill>
                  <a:schemeClr val="tx1"/>
                </a:solidFill>
                <a:latin typeface="+mj-lt"/>
                <a:ea typeface="+mn-ea"/>
                <a:cs typeface="+mn-cs"/>
              </a:rPr>
              <a:t>Student ID = 12694996</a:t>
            </a:r>
          </a:p>
        </p:txBody>
      </p:sp>
      <p:pic>
        <p:nvPicPr>
          <p:cNvPr id="2" name="Picture 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BB122C2-FEDE-5726-6ACA-911D86230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935" y="3429682"/>
            <a:ext cx="8775245" cy="24805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0" strike="noStrike" kern="1200" cap="all" spc="30" baseline="0" dirty="0">
                <a:latin typeface="+mj-lt"/>
                <a:ea typeface="+mj-ea"/>
                <a:cs typeface="+mj-cs"/>
              </a:rPr>
              <a:t>Future Enhancements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0B4DA0F5-88A9-90D9-6BF3-6D0BCAB7EA90}"/>
              </a:ext>
            </a:extLst>
          </p:cNvPr>
          <p:cNvSpPr txBox="1"/>
          <p:nvPr/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28600" indent="-2286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Use advanced AI modules to improve the automated tasks​.</a:t>
            </a:r>
          </a:p>
          <a:p>
            <a:pPr marL="228600" lvl="1" indent="-2286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Include more directories and filetypes to the filters​.</a:t>
            </a:r>
          </a:p>
          <a:p>
            <a:pPr marL="228600" lvl="1" indent="-2286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Add locking to prevent another agent from running if the pervious one failed or is still being executed​.</a:t>
            </a:r>
          </a:p>
          <a:p>
            <a:pPr marL="228600" lvl="1" indent="-2286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Add more KQML message types: ask if, preprocess...</a:t>
            </a:r>
          </a:p>
          <a:p>
            <a:pPr marL="228600" lvl="1" indent="-2286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Archive Errors &amp; send alerts.</a:t>
            </a:r>
          </a:p>
        </p:txBody>
      </p:sp>
      <p:sp>
        <p:nvSpPr>
          <p:cNvPr id="194" name="Date Placeholder 4">
            <a:extLst>
              <a:ext uri="{FF2B5EF4-FFF2-40B4-BE49-F238E27FC236}">
                <a16:creationId xmlns:a16="http://schemas.microsoft.com/office/drawing/2014/main" id="{11962D77-0415-4CA9-19CD-8277C9BF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567D440-006A-4476-BD24-876AC87657E5}" type="datetime1">
              <a:rPr lang="en-US"/>
              <a:pPr>
                <a:spcAft>
                  <a:spcPts val="600"/>
                </a:spcAft>
              </a:pPr>
              <a:t>10/13/2024</a:t>
            </a:fld>
            <a:endParaRPr lang="en-US"/>
          </a:p>
        </p:txBody>
      </p:sp>
      <p:sp>
        <p:nvSpPr>
          <p:cNvPr id="188" name="PlaceHolder 3"/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buNone/>
              <a:defRPr lang="en-US" sz="16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spcAft>
                <a:spcPts val="600"/>
              </a:spcAft>
              <a:buNone/>
            </a:pPr>
            <a:r>
              <a:rPr lang="en-US" sz="1050" b="0" strike="noStrike" kern="1200" spc="-1">
                <a:solidFill>
                  <a:schemeClr val="tx1"/>
                </a:solidFill>
                <a:latin typeface="+mj-lt"/>
                <a:ea typeface="+mn-ea"/>
                <a:cs typeface="+mn-cs"/>
              </a:rPr>
              <a:t>Student ID = 12694996</a:t>
            </a:r>
          </a:p>
        </p:txBody>
      </p:sp>
      <p:sp>
        <p:nvSpPr>
          <p:cNvPr id="196" name="Slide Number Placeholder 6">
            <a:extLst>
              <a:ext uri="{FF2B5EF4-FFF2-40B4-BE49-F238E27FC236}">
                <a16:creationId xmlns:a16="http://schemas.microsoft.com/office/drawing/2014/main" id="{558D0322-1E19-C368-28B6-D9E322B6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30AF5A0-43BB-4336-8627-9123B9144D80}" type="slidenum">
              <a:rPr lang="en-US" dirty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strike="noStrike" kern="1200" cap="all" spc="30" baseline="0">
                <a:latin typeface="+mj-lt"/>
                <a:ea typeface="+mj-ea"/>
                <a:cs typeface="+mj-cs"/>
              </a:rPr>
              <a:t>Conclusion</a:t>
            </a:r>
          </a:p>
          <a:p>
            <a:endParaRPr lang="en-US" b="0" strike="noStrike" kern="1200" cap="all" spc="30" baseline="0">
              <a:latin typeface="+mj-lt"/>
              <a:ea typeface="+mj-ea"/>
              <a:cs typeface="+mj-cs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1"/>
              </a:spcAft>
              <a:buClr>
                <a:srgbClr val="FFFFFF"/>
              </a:buClr>
            </a:pPr>
            <a:endParaRPr lang="en-US" b="0" strike="noStrike" kern="1200" cap="small" spc="-1">
              <a:latin typeface="+mn-lt"/>
              <a:ea typeface="+mn-ea"/>
              <a:cs typeface="+mn-cs"/>
            </a:endParaRPr>
          </a:p>
          <a:p>
            <a:pPr>
              <a:spcAft>
                <a:spcPts val="601"/>
              </a:spcAft>
            </a:pPr>
            <a:endParaRPr lang="en-US" b="0" strike="noStrike" kern="1200" cap="small" spc="-1">
              <a:latin typeface="+mn-lt"/>
              <a:ea typeface="+mn-ea"/>
              <a:cs typeface="+mn-cs"/>
            </a:endParaRPr>
          </a:p>
          <a:p>
            <a:pPr>
              <a:spcAft>
                <a:spcPts val="601"/>
              </a:spcAft>
            </a:pPr>
            <a:endParaRPr lang="en-US" b="0" strike="noStrike" kern="1200" cap="small" spc="-1">
              <a:latin typeface="+mn-lt"/>
              <a:ea typeface="+mn-ea"/>
              <a:cs typeface="+mn-cs"/>
            </a:endParaRPr>
          </a:p>
          <a:p>
            <a:pPr>
              <a:spcAft>
                <a:spcPts val="601"/>
              </a:spcAft>
            </a:pPr>
            <a:endParaRPr lang="en-US" b="0" strike="noStrike" kern="1200" cap="small" spc="-1">
              <a:latin typeface="+mn-lt"/>
              <a:ea typeface="+mn-ea"/>
              <a:cs typeface="+mn-cs"/>
            </a:endParaRPr>
          </a:p>
        </p:txBody>
      </p:sp>
      <p:sp>
        <p:nvSpPr>
          <p:cNvPr id="198" name="Date Placeholder 4">
            <a:extLst>
              <a:ext uri="{FF2B5EF4-FFF2-40B4-BE49-F238E27FC236}">
                <a16:creationId xmlns:a16="http://schemas.microsoft.com/office/drawing/2014/main" id="{A453159A-5E5B-5530-B413-0850EC5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079E56B-F3C4-4E6D-846B-A37B88B0DE16}" type="datetime1">
              <a:rPr lang="en-US"/>
              <a:pPr>
                <a:spcAft>
                  <a:spcPts val="600"/>
                </a:spcAft>
              </a:pPr>
              <a:t>10/13/2024</a:t>
            </a:fld>
            <a:endParaRPr lang="en-US"/>
          </a:p>
        </p:txBody>
      </p:sp>
      <p:sp>
        <p:nvSpPr>
          <p:cNvPr id="192" name="PlaceHolder 3"/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buNone/>
              <a:defRPr lang="en-US" sz="16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spcAft>
                <a:spcPts val="600"/>
              </a:spcAft>
              <a:buNone/>
            </a:pPr>
            <a:r>
              <a:rPr lang="en-US" sz="1050" b="0" strike="noStrike" kern="1200" spc="-1">
                <a:solidFill>
                  <a:schemeClr val="tx1"/>
                </a:solidFill>
                <a:latin typeface="+mj-lt"/>
                <a:ea typeface="+mn-ea"/>
                <a:cs typeface="+mn-cs"/>
              </a:rPr>
              <a:t>Student ID = 12694996</a:t>
            </a:r>
          </a:p>
        </p:txBody>
      </p:sp>
      <p:sp>
        <p:nvSpPr>
          <p:cNvPr id="200" name="Slide Number Placeholder 6">
            <a:extLst>
              <a:ext uri="{FF2B5EF4-FFF2-40B4-BE49-F238E27FC236}">
                <a16:creationId xmlns:a16="http://schemas.microsoft.com/office/drawing/2014/main" id="{F08C9F54-5D0C-3B20-2196-2C767CCF0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30AF5A0-43BB-4336-8627-9123B9144D80}" type="slidenum">
              <a:rPr lang="en-US" dirty="0"/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US"/>
          </a:p>
        </p:txBody>
      </p:sp>
      <p:graphicFrame>
        <p:nvGraphicFramePr>
          <p:cNvPr id="204" name="TextBox 25">
            <a:extLst>
              <a:ext uri="{FF2B5EF4-FFF2-40B4-BE49-F238E27FC236}">
                <a16:creationId xmlns:a16="http://schemas.microsoft.com/office/drawing/2014/main" id="{789ACFA5-5F73-AAF7-4E8E-468B6BACBD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1981359"/>
              </p:ext>
            </p:extLst>
          </p:nvPr>
        </p:nvGraphicFramePr>
        <p:xfrm>
          <a:off x="683270" y="2006857"/>
          <a:ext cx="10569145" cy="3864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1573776" y="2353290"/>
            <a:ext cx="9046599" cy="21378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ea typeface="+mj-lt"/>
                <a:cs typeface="+mj-lt"/>
              </a:rPr>
              <a:t>Questions &amp; answers </a:t>
            </a:r>
          </a:p>
          <a:p>
            <a:endParaRPr lang="en-US" b="0" strike="noStrike" kern="1200" cap="all" spc="30" baseline="0">
              <a:latin typeface="+mj-lt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1"/>
              </a:spcAft>
              <a:buClr>
                <a:srgbClr val="FFFFFF"/>
              </a:buClr>
            </a:pPr>
            <a:endParaRPr lang="en-US" b="0" strike="noStrike" kern="1200" cap="small" spc="-1">
              <a:latin typeface="+mn-lt"/>
              <a:ea typeface="+mn-ea"/>
              <a:cs typeface="+mn-cs"/>
            </a:endParaRPr>
          </a:p>
          <a:p>
            <a:pPr>
              <a:spcAft>
                <a:spcPts val="601"/>
              </a:spcAft>
            </a:pPr>
            <a:endParaRPr lang="en-US" b="0" strike="noStrike" kern="1200" cap="small" spc="-1">
              <a:latin typeface="+mn-lt"/>
              <a:ea typeface="+mn-ea"/>
              <a:cs typeface="+mn-cs"/>
            </a:endParaRPr>
          </a:p>
          <a:p>
            <a:pPr>
              <a:spcAft>
                <a:spcPts val="601"/>
              </a:spcAft>
            </a:pPr>
            <a:endParaRPr lang="en-US" b="0" strike="noStrike" kern="1200" cap="small" spc="-1">
              <a:latin typeface="+mn-lt"/>
              <a:ea typeface="+mn-ea"/>
              <a:cs typeface="+mn-cs"/>
            </a:endParaRPr>
          </a:p>
          <a:p>
            <a:pPr>
              <a:spcAft>
                <a:spcPts val="601"/>
              </a:spcAft>
            </a:pPr>
            <a:endParaRPr lang="en-US" b="0" strike="noStrike" kern="1200" cap="small" spc="-1">
              <a:latin typeface="+mn-lt"/>
              <a:ea typeface="+mn-ea"/>
              <a:cs typeface="+mn-cs"/>
            </a:endParaRPr>
          </a:p>
        </p:txBody>
      </p:sp>
      <p:sp>
        <p:nvSpPr>
          <p:cNvPr id="198" name="Date Placeholder 4">
            <a:extLst>
              <a:ext uri="{FF2B5EF4-FFF2-40B4-BE49-F238E27FC236}">
                <a16:creationId xmlns:a16="http://schemas.microsoft.com/office/drawing/2014/main" id="{A453159A-5E5B-5530-B413-0850EC5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079E56B-F3C4-4E6D-846B-A37B88B0DE16}" type="datetime1">
              <a:rPr lang="en-US"/>
              <a:pPr>
                <a:spcAft>
                  <a:spcPts val="600"/>
                </a:spcAft>
              </a:pPr>
              <a:t>10/13/2024</a:t>
            </a:fld>
            <a:endParaRPr lang="en-US"/>
          </a:p>
        </p:txBody>
      </p:sp>
      <p:sp>
        <p:nvSpPr>
          <p:cNvPr id="192" name="PlaceHolder 3"/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buNone/>
              <a:defRPr lang="en-US" sz="16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spcAft>
                <a:spcPts val="600"/>
              </a:spcAft>
              <a:buNone/>
            </a:pPr>
            <a:r>
              <a:rPr lang="en-US" sz="1050" b="0" strike="noStrike" kern="1200" spc="-1">
                <a:solidFill>
                  <a:schemeClr val="tx1"/>
                </a:solidFill>
                <a:latin typeface="+mj-lt"/>
                <a:ea typeface="+mn-ea"/>
                <a:cs typeface="+mn-cs"/>
              </a:rPr>
              <a:t>Student ID = 12694996</a:t>
            </a:r>
          </a:p>
        </p:txBody>
      </p:sp>
      <p:sp>
        <p:nvSpPr>
          <p:cNvPr id="200" name="Slide Number Placeholder 6">
            <a:extLst>
              <a:ext uri="{FF2B5EF4-FFF2-40B4-BE49-F238E27FC236}">
                <a16:creationId xmlns:a16="http://schemas.microsoft.com/office/drawing/2014/main" id="{F08C9F54-5D0C-3B20-2196-2C767CCF0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30AF5A0-43BB-4336-8627-9123B9144D80}" type="slidenum">
              <a:rPr lang="en-US" dirty="0"/>
              <a:pPr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23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</p:spPr>
        <p:txBody>
          <a:bodyPr anchor="t">
            <a:normAutofit/>
          </a:bodyPr>
          <a:lstStyle/>
          <a:p>
            <a:pPr>
              <a:buNone/>
            </a:pPr>
            <a:r>
              <a:rPr lang="en-US" b="0" strike="noStrike" cap="all" spc="-1"/>
              <a:t>References</a:t>
            </a:r>
            <a:endParaRPr lang="en-US" b="0" strike="noStrike" spc="-1"/>
          </a:p>
        </p:txBody>
      </p:sp>
      <p:sp>
        <p:nvSpPr>
          <p:cNvPr id="196" name="PlaceHolder 2"/>
          <p:cNvSpPr>
            <a:spLocks noGrp="1"/>
          </p:cNvSpPr>
          <p:nvPr>
            <p:ph idx="1"/>
          </p:nvPr>
        </p:nvSpPr>
        <p:spPr>
          <a:xfrm>
            <a:off x="451014" y="1715057"/>
            <a:ext cx="10940885" cy="433239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380"/>
              </a:spcBef>
              <a:spcAft>
                <a:spcPts val="6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1400" cap="small" spc="-1" dirty="0">
                <a:ea typeface="+mn-lt"/>
                <a:cs typeface="+mn-lt"/>
              </a:rPr>
              <a:t>Ademu, I., et al. (2010) ‘National Conference on Research Trends in Computing Science and Technology, India’. Available from </a:t>
            </a:r>
            <a:r>
              <a:rPr lang="en-US" sz="1400" cap="small" spc="-1" dirty="0">
                <a:ea typeface="+mn-lt"/>
                <a:cs typeface="+mn-lt"/>
                <a:hlinkClick r:id="rId2"/>
              </a:rPr>
              <a:t>https://www.researchgate.net/profile/Inikpi-Ademu/publication/266794110_National_Conference_on_Research_Trends_in_Computing_Science_and_Technology_India/links/543bd3430cf204cab1db3c2d/National-Conference-on-Research-Trends-in-Computing-Science-and-Technology-India.pdf</a:t>
            </a:r>
            <a:r>
              <a:rPr lang="en-US" sz="1400" cap="small" spc="-1" dirty="0">
                <a:ea typeface="+mn-lt"/>
                <a:cs typeface="+mn-lt"/>
              </a:rPr>
              <a:t> [Accessed 11 October 2024].</a:t>
            </a:r>
            <a:endParaRPr lang="en-US" sz="1400">
              <a:ea typeface="+mn-lt"/>
              <a:cs typeface="+mn-lt"/>
            </a:endParaRPr>
          </a:p>
          <a:p>
            <a:pPr marL="342900" indent="-342900">
              <a:lnSpc>
                <a:spcPct val="100000"/>
              </a:lnSpc>
              <a:spcBef>
                <a:spcPts val="380"/>
              </a:spcBef>
              <a:spcAft>
                <a:spcPts val="6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1400" cap="small" spc="-1" dirty="0">
                <a:ea typeface="+mn-lt"/>
                <a:cs typeface="+mn-lt"/>
              </a:rPr>
              <a:t>Mastel, T. (2014) ‘Investigating the Future Internet: A Comparative Study’. Future Internet, 6(3): 584-597. DOI: </a:t>
            </a:r>
            <a:r>
              <a:rPr lang="en-US" sz="1400" cap="small" spc="-1" dirty="0">
                <a:ea typeface="+mn-lt"/>
                <a:cs typeface="+mn-lt"/>
                <a:hlinkClick r:id="rId3"/>
              </a:rPr>
              <a:t>https://doi.org/10.3390/fi6030584</a:t>
            </a:r>
            <a:r>
              <a:rPr lang="en-US" sz="1400" cap="small" spc="-1" dirty="0">
                <a:ea typeface="+mn-lt"/>
                <a:cs typeface="+mn-lt"/>
              </a:rPr>
              <a:t> [Accessed 12 October 2024].</a:t>
            </a:r>
            <a:endParaRPr lang="en-US" sz="1400">
              <a:ea typeface="+mn-lt"/>
              <a:cs typeface="Arial"/>
            </a:endParaRPr>
          </a:p>
          <a:p>
            <a:pPr marL="342900" indent="-342900">
              <a:lnSpc>
                <a:spcPct val="100000"/>
              </a:lnSpc>
              <a:spcBef>
                <a:spcPts val="380"/>
              </a:spcBef>
              <a:spcAft>
                <a:spcPts val="6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1400" cap="small" spc="-1" dirty="0">
                <a:ea typeface="+mn-lt"/>
                <a:cs typeface="+mn-lt"/>
              </a:rPr>
              <a:t>Pires, D., et al. (2020) ‘Novel Approaches in Computational Hydrology’. WIREs Water. Available from </a:t>
            </a:r>
            <a:r>
              <a:rPr lang="en-US" sz="1400" cap="small" spc="-1" dirty="0">
                <a:ea typeface="+mn-lt"/>
                <a:cs typeface="+mn-lt"/>
                <a:hlinkClick r:id="rId4"/>
              </a:rPr>
              <a:t>https://wires.onlinelibrary.wiley.com/doi/epdf/10.1002/wfs2.1418</a:t>
            </a:r>
            <a:r>
              <a:rPr lang="en-US" sz="1400" cap="small" spc="-1" dirty="0">
                <a:ea typeface="+mn-lt"/>
                <a:cs typeface="+mn-lt"/>
              </a:rPr>
              <a:t> [Accessed 12 October 2024].</a:t>
            </a:r>
          </a:p>
          <a:p>
            <a:pPr marL="342900" indent="-342900">
              <a:lnSpc>
                <a:spcPct val="100000"/>
              </a:lnSpc>
              <a:spcBef>
                <a:spcPts val="380"/>
              </a:spcBef>
              <a:spcAft>
                <a:spcPts val="6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1400" cap="small" spc="-1" dirty="0" err="1">
                <a:ea typeface="+mn-lt"/>
                <a:cs typeface="+mn-lt"/>
              </a:rPr>
              <a:t>Ghazinour</a:t>
            </a:r>
            <a:r>
              <a:rPr lang="en-US" sz="1400" cap="small" spc="-1" dirty="0">
                <a:ea typeface="+mn-lt"/>
                <a:cs typeface="+mn-lt"/>
              </a:rPr>
              <a:t>, K. et al (2017) ‘A Study on Digital Forensic Tools’, IEEE International Conference on Power, Control, Signals and Instrumentation Engineering (ICPCSI). 21-22 September. DOI: </a:t>
            </a:r>
            <a:r>
              <a:rPr lang="en-US" sz="1400" cap="small" spc="-1" dirty="0">
                <a:ea typeface="+mn-lt"/>
                <a:cs typeface="+mn-lt"/>
                <a:hlinkClick r:id="rId5"/>
              </a:rPr>
              <a:t>https://doi.org/10.1109/ICPCSI.2017.8392304</a:t>
            </a:r>
            <a:r>
              <a:rPr lang="en-US" sz="1400" cap="small" spc="-1" dirty="0">
                <a:ea typeface="+mn-lt"/>
                <a:cs typeface="+mn-lt"/>
              </a:rPr>
              <a:t> </a:t>
            </a:r>
            <a:endParaRPr lang="en-US" sz="1400">
              <a:ea typeface="+mn-lt"/>
              <a:cs typeface="+mn-lt"/>
            </a:endParaRPr>
          </a:p>
          <a:p>
            <a:pPr marL="342900" indent="-342900">
              <a:lnSpc>
                <a:spcPct val="100000"/>
              </a:lnSpc>
              <a:spcBef>
                <a:spcPts val="380"/>
              </a:spcBef>
              <a:spcAft>
                <a:spcPts val="6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1400" cap="small" spc="-1" dirty="0" err="1">
                <a:ea typeface="+mn-lt"/>
                <a:cs typeface="+mn-lt"/>
              </a:rPr>
              <a:t>Labrou</a:t>
            </a:r>
            <a:r>
              <a:rPr lang="en-US" sz="1400" cap="small" spc="-1" dirty="0">
                <a:ea typeface="+mn-lt"/>
                <a:cs typeface="+mn-lt"/>
              </a:rPr>
              <a:t>, Y. &amp; Finin, T. (1994) A semantics approach for KQML—a general purpose communication language for software agents. CIKM '94: Proceedings of the third international conference on Information and knowledge management: 447-455. DOI: </a:t>
            </a:r>
            <a:r>
              <a:rPr lang="en-US" sz="1400" cap="small" spc="-1" dirty="0">
                <a:ea typeface="+mn-lt"/>
                <a:cs typeface="+mn-lt"/>
                <a:hlinkClick r:id="rId6"/>
              </a:rPr>
              <a:t>https://doi.org/10.1145/191246.191320</a:t>
            </a:r>
            <a:r>
              <a:rPr lang="en-US" sz="1400" cap="small" spc="-1" dirty="0">
                <a:ea typeface="+mn-lt"/>
                <a:cs typeface="+mn-lt"/>
              </a:rPr>
              <a:t> </a:t>
            </a:r>
            <a:endParaRPr lang="en-US" sz="1400">
              <a:ea typeface="+mn-lt"/>
              <a:cs typeface="+mn-lt"/>
            </a:endParaRPr>
          </a:p>
          <a:p>
            <a:pPr marL="342900" indent="-342900">
              <a:lnSpc>
                <a:spcPct val="100000"/>
              </a:lnSpc>
              <a:spcBef>
                <a:spcPts val="380"/>
              </a:spcBef>
              <a:spcAft>
                <a:spcPts val="601"/>
              </a:spcAft>
              <a:buClr>
                <a:srgbClr val="FFFFFF"/>
              </a:buClr>
              <a:buFont typeface="Arial"/>
              <a:buChar char="•"/>
            </a:pPr>
            <a:r>
              <a:rPr lang="en-US" sz="1400" cap="small" spc="-1" dirty="0" err="1">
                <a:ea typeface="+mn-lt"/>
                <a:cs typeface="+mn-lt"/>
              </a:rPr>
              <a:t>Al_Kholy</a:t>
            </a:r>
            <a:r>
              <a:rPr lang="en-US" sz="1400" cap="small" spc="-1" dirty="0">
                <a:ea typeface="+mn-lt"/>
                <a:cs typeface="+mn-lt"/>
              </a:rPr>
              <a:t>, M.S., Khalifa, A.R. &amp; </a:t>
            </a:r>
            <a:r>
              <a:rPr lang="en-US" sz="1400" cap="small" spc="-1" dirty="0" err="1">
                <a:ea typeface="+mn-lt"/>
                <a:cs typeface="+mn-lt"/>
              </a:rPr>
              <a:t>Alsaied</a:t>
            </a:r>
            <a:r>
              <a:rPr lang="en-US" sz="1400" cap="small" spc="-1" dirty="0">
                <a:ea typeface="+mn-lt"/>
                <a:cs typeface="+mn-lt"/>
              </a:rPr>
              <a:t>, M.G. (2010) A Systematic Approach for Mobile Agent Design Based on UML. Journal of American Science 6(12): 284-290. Available from https://www.jofamericanscience.org/journals/am-sci/am0612/32_3283am0612_284_290.pdf [Accessed 10 </a:t>
            </a:r>
            <a:r>
              <a:rPr lang="en-US" sz="1400" cap="small" spc="-1" dirty="0" err="1">
                <a:ea typeface="+mn-lt"/>
                <a:cs typeface="+mn-lt"/>
              </a:rPr>
              <a:t>october</a:t>
            </a:r>
            <a:r>
              <a:rPr lang="en-US" sz="1400" cap="small" spc="-1" dirty="0">
                <a:ea typeface="+mn-lt"/>
                <a:cs typeface="+mn-lt"/>
              </a:rPr>
              <a:t> 2024].</a:t>
            </a:r>
            <a:endParaRPr lang="en-US" sz="1400" dirty="0"/>
          </a:p>
        </p:txBody>
      </p:sp>
      <p:sp>
        <p:nvSpPr>
          <p:cNvPr id="202" name="Date Placeholder 3">
            <a:extLst>
              <a:ext uri="{FF2B5EF4-FFF2-40B4-BE49-F238E27FC236}">
                <a16:creationId xmlns:a16="http://schemas.microsoft.com/office/drawing/2014/main" id="{5CE3CDE6-5897-BDD5-CBBE-E4E683690B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00093D96-2E8B-41A4-AFD4-72B74FE9E62F}" type="datetime1">
              <a:pPr>
                <a:spcAft>
                  <a:spcPts val="600"/>
                </a:spcAft>
              </a:pPr>
              <a:t>10/13/2024</a:t>
            </a:fld>
            <a:endParaRPr lang="en-US"/>
          </a:p>
        </p:txBody>
      </p:sp>
      <p:sp>
        <p:nvSpPr>
          <p:cNvPr id="204" name="Slide Number Placeholder 5">
            <a:extLst>
              <a:ext uri="{FF2B5EF4-FFF2-40B4-BE49-F238E27FC236}">
                <a16:creationId xmlns:a16="http://schemas.microsoft.com/office/drawing/2014/main" id="{FFB6F6C6-A1B7-126D-68CF-6D96C7A82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30AF5A0-43BB-4336-8627-9123B9144D80}" type="slidenum">
              <a:rPr lang="en-US" dirty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3" name="PlaceHolder 3">
            <a:extLst>
              <a:ext uri="{FF2B5EF4-FFF2-40B4-BE49-F238E27FC236}">
                <a16:creationId xmlns:a16="http://schemas.microsoft.com/office/drawing/2014/main" id="{85B5EF88-C7DF-2AB2-BF83-DB6A736D9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buNone/>
              <a:defRPr lang="en-US" sz="16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spcAft>
                <a:spcPts val="600"/>
              </a:spcAft>
              <a:buNone/>
            </a:pPr>
            <a:r>
              <a:rPr lang="en-US" sz="1050" b="0" strike="noStrike" kern="1200" spc="-1">
                <a:solidFill>
                  <a:schemeClr val="tx1"/>
                </a:solidFill>
                <a:latin typeface="+mj-lt"/>
                <a:ea typeface="+mn-ea"/>
                <a:cs typeface="+mn-cs"/>
              </a:rPr>
              <a:t>Student ID = 12694996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cap="all" spc="30" baseline="0">
                <a:latin typeface="+mj-lt"/>
                <a:ea typeface="+mj-ea"/>
                <a:cs typeface="+mj-cs"/>
              </a:rPr>
              <a:t>Index of contents</a:t>
            </a:r>
          </a:p>
          <a:p>
            <a:endParaRPr lang="en-US" b="0" strike="noStrike" kern="1200" cap="all" spc="30" baseline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70" name="PlaceHolder 2">
            <a:extLst>
              <a:ext uri="{FF2B5EF4-FFF2-40B4-BE49-F238E27FC236}">
                <a16:creationId xmlns:a16="http://schemas.microsoft.com/office/drawing/2014/main" id="{25D99611-B928-F5D7-0334-CE81C209DB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3756675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4" name="Date Placeholder 4">
            <a:extLst>
              <a:ext uri="{FF2B5EF4-FFF2-40B4-BE49-F238E27FC236}">
                <a16:creationId xmlns:a16="http://schemas.microsoft.com/office/drawing/2014/main" id="{06E42E22-77A4-13DD-8C79-60805EDBE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9E93465-AA66-4EB1-9E40-0A3A1E89D0AC}" type="datetime1">
              <a:pPr>
                <a:spcAft>
                  <a:spcPts val="600"/>
                </a:spcAft>
              </a:pPr>
              <a:t>10/13/2024</a:t>
            </a:fld>
            <a:endParaRPr lang="en-US"/>
          </a:p>
        </p:txBody>
      </p:sp>
      <p:sp>
        <p:nvSpPr>
          <p:cNvPr id="168" name="PlaceHolder 3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buNone/>
              <a:defRPr lang="en-US" sz="16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spcAft>
                <a:spcPts val="600"/>
              </a:spcAft>
              <a:buNone/>
            </a:pPr>
            <a:r>
              <a:rPr lang="en-US" sz="1050" b="0" strike="noStrike" kern="1200" spc="-1">
                <a:solidFill>
                  <a:schemeClr val="tx1"/>
                </a:solidFill>
                <a:latin typeface="+mj-lt"/>
                <a:ea typeface="+mn-ea"/>
                <a:cs typeface="+mn-cs"/>
              </a:rPr>
              <a:t>Student ID = 12694996</a:t>
            </a:r>
          </a:p>
        </p:txBody>
      </p:sp>
      <p:sp>
        <p:nvSpPr>
          <p:cNvPr id="176" name="Slide Number Placeholder 6">
            <a:extLst>
              <a:ext uri="{FF2B5EF4-FFF2-40B4-BE49-F238E27FC236}">
                <a16:creationId xmlns:a16="http://schemas.microsoft.com/office/drawing/2014/main" id="{BA980564-CBC9-B55B-3B11-3FF4875E1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30AF5A0-43BB-4336-8627-9123B9144D80}" type="slidenum">
              <a:rPr lang="en-US" dirty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167" name="TextBox 5"/>
          <p:cNvSpPr/>
          <p:nvPr/>
        </p:nvSpPr>
        <p:spPr>
          <a:xfrm>
            <a:off x="688258" y="2315497"/>
            <a:ext cx="4093599" cy="355349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vert="horz" lIns="91440" tIns="45720" rIns="91440" bIns="45720" numCol="1" spcCol="0" rtlCol="0" anchor="t">
            <a:normAutofit/>
          </a:bodyPr>
          <a:lstStyle/>
          <a:p>
            <a:pPr>
              <a:lnSpc>
                <a:spcPct val="110000"/>
              </a:lnSpc>
              <a:spcBef>
                <a:spcPts val="1000"/>
              </a:spcBef>
            </a:pPr>
            <a:endParaRPr lang="en-US" sz="1600" b="0" strike="noStrike" kern="1200" spc="-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9574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808524" y="1190543"/>
            <a:ext cx="4093599" cy="6473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0" strike="noStrike" cap="all" dirty="0"/>
              <a:t>INTRODUCTION </a:t>
            </a:r>
            <a:endParaRPr lang="en-US" dirty="0"/>
          </a:p>
        </p:txBody>
      </p:sp>
      <p:sp>
        <p:nvSpPr>
          <p:cNvPr id="173" name="Date Placeholder 4">
            <a:extLst>
              <a:ext uri="{FF2B5EF4-FFF2-40B4-BE49-F238E27FC236}">
                <a16:creationId xmlns:a16="http://schemas.microsoft.com/office/drawing/2014/main" id="{400AD6F2-4BDB-4027-ECD3-DF88BA7C99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AF5D43EA-BD14-45EA-B1C6-38CB0960E733}" type="datetime1">
              <a:pPr>
                <a:spcAft>
                  <a:spcPts val="600"/>
                </a:spcAft>
              </a:pPr>
              <a:t>10/13/2024</a:t>
            </a:fld>
            <a:endParaRPr lang="en-US"/>
          </a:p>
        </p:txBody>
      </p:sp>
      <p:sp>
        <p:nvSpPr>
          <p:cNvPr id="171" name="Slide Number Placeholder 6">
            <a:extLst>
              <a:ext uri="{FF2B5EF4-FFF2-40B4-BE49-F238E27FC236}">
                <a16:creationId xmlns:a16="http://schemas.microsoft.com/office/drawing/2014/main" id="{D6FCAB06-60B0-F78E-44B8-2FFE0B5DC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30AF5A0-43BB-4336-8627-9123B9144D80}" type="slidenum">
              <a:rPr lang="en-US" dirty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graphicFrame>
        <p:nvGraphicFramePr>
          <p:cNvPr id="162" name="PlaceHolder 2">
            <a:extLst>
              <a:ext uri="{FF2B5EF4-FFF2-40B4-BE49-F238E27FC236}">
                <a16:creationId xmlns:a16="http://schemas.microsoft.com/office/drawing/2014/main" id="{7E79B2CA-0F0D-561D-AD38-75E8FDF25D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1167666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95" name="Picture 394" descr="What's the real story behind the explosive growth of data?">
            <a:extLst>
              <a:ext uri="{FF2B5EF4-FFF2-40B4-BE49-F238E27FC236}">
                <a16:creationId xmlns:a16="http://schemas.microsoft.com/office/drawing/2014/main" id="{484BEB5B-2096-8A50-DBF5-50FD0556F5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083" y="2589545"/>
            <a:ext cx="4341541" cy="2329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2EFCCDC-004C-6A19-7FCB-8713528CD7AF}"/>
              </a:ext>
            </a:extLst>
          </p:cNvPr>
          <p:cNvSpPr txBox="1"/>
          <p:nvPr/>
        </p:nvSpPr>
        <p:spPr>
          <a:xfrm>
            <a:off x="947351" y="4922107"/>
            <a:ext cx="38099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Image 1: Total data created worldwide by year</a:t>
            </a:r>
            <a:endParaRPr lang="en-US" dirty="0"/>
          </a:p>
        </p:txBody>
      </p:sp>
      <p:sp>
        <p:nvSpPr>
          <p:cNvPr id="131" name="PlaceHolder 3">
            <a:extLst>
              <a:ext uri="{FF2B5EF4-FFF2-40B4-BE49-F238E27FC236}">
                <a16:creationId xmlns:a16="http://schemas.microsoft.com/office/drawing/2014/main" id="{3A301A1F-DB89-2253-86AD-AA90372E1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buNone/>
              <a:defRPr lang="en-US" sz="16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spcAft>
                <a:spcPts val="600"/>
              </a:spcAft>
              <a:buNone/>
            </a:pPr>
            <a:r>
              <a:rPr lang="en-US" sz="1050" b="0" strike="noStrike" kern="1200" spc="-1">
                <a:solidFill>
                  <a:schemeClr val="tx1"/>
                </a:solidFill>
                <a:latin typeface="+mj-lt"/>
                <a:ea typeface="+mn-ea"/>
                <a:cs typeface="+mn-cs"/>
              </a:rPr>
              <a:t>Student ID = 12694996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0" strike="noStrike" kern="1200" cap="all" spc="30" baseline="0"/>
              <a:t>overview</a:t>
            </a:r>
          </a:p>
          <a:p>
            <a:endParaRPr lang="en-US" b="0" strike="noStrike" kern="1200" cap="all" spc="30" baseline="0"/>
          </a:p>
        </p:txBody>
      </p:sp>
      <p:sp>
        <p:nvSpPr>
          <p:cNvPr id="173" name="Date Placeholder 4">
            <a:extLst>
              <a:ext uri="{FF2B5EF4-FFF2-40B4-BE49-F238E27FC236}">
                <a16:creationId xmlns:a16="http://schemas.microsoft.com/office/drawing/2014/main" id="{DF7D6CD7-9CB9-8054-5EDF-F4C17D562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7673457-71D4-45BE-9568-52EEF7EF1B8A}" type="datetime1">
              <a:pPr>
                <a:spcAft>
                  <a:spcPts val="600"/>
                </a:spcAft>
              </a:pPr>
              <a:t>10/13/2024</a:t>
            </a:fld>
            <a:endParaRPr lang="en-US"/>
          </a:p>
        </p:txBody>
      </p:sp>
      <p:sp>
        <p:nvSpPr>
          <p:cNvPr id="175" name="Slide Number Placeholder 6">
            <a:extLst>
              <a:ext uri="{FF2B5EF4-FFF2-40B4-BE49-F238E27FC236}">
                <a16:creationId xmlns:a16="http://schemas.microsoft.com/office/drawing/2014/main" id="{ACDF8E9B-C696-EB99-2DD6-283E6669C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30AF5A0-43BB-4336-8627-9123B9144D80}" type="slidenum">
              <a:rPr lang="en-US" dirty="0"/>
              <a:pPr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en-US"/>
          </a:p>
        </p:txBody>
      </p:sp>
      <p:graphicFrame>
        <p:nvGraphicFramePr>
          <p:cNvPr id="177" name="PlaceHolder 2">
            <a:extLst>
              <a:ext uri="{FF2B5EF4-FFF2-40B4-BE49-F238E27FC236}">
                <a16:creationId xmlns:a16="http://schemas.microsoft.com/office/drawing/2014/main" id="{0D556615-01C5-AB39-3EFD-CB244BAD8A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0622527"/>
              </p:ext>
            </p:extLst>
          </p:nvPr>
        </p:nvGraphicFramePr>
        <p:xfrm>
          <a:off x="700635" y="2293126"/>
          <a:ext cx="10691265" cy="3636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9" name="PlaceHolder 3">
            <a:extLst>
              <a:ext uri="{FF2B5EF4-FFF2-40B4-BE49-F238E27FC236}">
                <a16:creationId xmlns:a16="http://schemas.microsoft.com/office/drawing/2014/main" id="{A2AE60C6-E6F8-F55B-0EA7-36516B9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buNone/>
              <a:defRPr lang="en-US" sz="16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spcAft>
                <a:spcPts val="600"/>
              </a:spcAft>
              <a:buNone/>
            </a:pPr>
            <a:r>
              <a:rPr lang="en-US" sz="1050" b="0" strike="noStrike" kern="1200" spc="-1">
                <a:solidFill>
                  <a:schemeClr val="tx1"/>
                </a:solidFill>
                <a:latin typeface="+mj-lt"/>
                <a:ea typeface="+mn-ea"/>
                <a:cs typeface="+mn-cs"/>
              </a:rPr>
              <a:t>Student ID = 12694996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Box 1"/>
          <p:cNvSpPr/>
          <p:nvPr/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vert="horz" lIns="91440" tIns="45720" rIns="91440" bIns="45720" numCol="1" spcCol="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kern="1200" cap="all" spc="30" baseline="0">
                <a:latin typeface="+mj-lt"/>
                <a:ea typeface="+mj-ea"/>
                <a:cs typeface="+mj-cs"/>
              </a:rPr>
              <a:t>SYSTEM DESIGN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4000" b="0" strike="noStrike" kern="1200" cap="all" spc="30" baseline="0">
              <a:latin typeface="+mj-lt"/>
              <a:ea typeface="+mj-ea"/>
              <a:cs typeface="+mj-cs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691DFB94-8C82-CC3C-2466-8365A169EACA}"/>
              </a:ext>
            </a:extLst>
          </p:cNvPr>
          <p:cNvSpPr txBox="1"/>
          <p:nvPr/>
        </p:nvSpPr>
        <p:spPr>
          <a:xfrm>
            <a:off x="710932" y="2293126"/>
            <a:ext cx="4945373" cy="126590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28600" indent="-2286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Variety of agent types </a:t>
            </a:r>
            <a:endParaRPr lang="en-US">
              <a:ea typeface="+mn-lt"/>
              <a:cs typeface="+mn-lt"/>
            </a:endParaRPr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Each has a specific task to complete </a:t>
            </a:r>
            <a:endParaRPr lang="en-US" dirty="0"/>
          </a:p>
        </p:txBody>
      </p:sp>
      <p:sp>
        <p:nvSpPr>
          <p:cNvPr id="170" name="Date Placeholder 4">
            <a:extLst>
              <a:ext uri="{FF2B5EF4-FFF2-40B4-BE49-F238E27FC236}">
                <a16:creationId xmlns:a16="http://schemas.microsoft.com/office/drawing/2014/main" id="{66DF464D-C623-FB97-7F15-634DDD6D5F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0A0C97F-742A-4054-9159-6CB7CDDE15C7}" type="datetime1">
              <a:rPr lang="en-US"/>
              <a:pPr>
                <a:spcAft>
                  <a:spcPts val="600"/>
                </a:spcAft>
              </a:pPr>
              <a:t>10/13/2024</a:t>
            </a:fld>
            <a:endParaRPr lang="en-US"/>
          </a:p>
        </p:txBody>
      </p:sp>
      <p:sp>
        <p:nvSpPr>
          <p:cNvPr id="172" name="Slide Number Placeholder 6">
            <a:extLst>
              <a:ext uri="{FF2B5EF4-FFF2-40B4-BE49-F238E27FC236}">
                <a16:creationId xmlns:a16="http://schemas.microsoft.com/office/drawing/2014/main" id="{E5B8D03C-8F88-CDB0-0B6B-E213F59BE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30AF5A0-43BB-4336-8627-9123B9144D80}" type="slidenum">
              <a:rPr lang="en-US" dirty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8C551E86-F27F-38F4-36F4-4EAD4F57EBF1}"/>
              </a:ext>
            </a:extLst>
          </p:cNvPr>
          <p:cNvSpPr txBox="1"/>
          <p:nvPr/>
        </p:nvSpPr>
        <p:spPr>
          <a:xfrm>
            <a:off x="6067843" y="2293126"/>
            <a:ext cx="5324056" cy="126590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28600" indent="-2286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Executed in sequence</a:t>
            </a:r>
            <a:endParaRPr lang="en-US" sz="2000" dirty="0"/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  <a:buChar char="•"/>
            </a:pPr>
            <a:r>
              <a:rPr lang="en-US" sz="2000" dirty="0"/>
              <a:t>Communicate using KQML protocol</a:t>
            </a:r>
          </a:p>
        </p:txBody>
      </p:sp>
      <p:pic>
        <p:nvPicPr>
          <p:cNvPr id="2" name="Picture 1" descr="A screen shot of a computer&#10;&#10;Description automatically generated">
            <a:extLst>
              <a:ext uri="{FF2B5EF4-FFF2-40B4-BE49-F238E27FC236}">
                <a16:creationId xmlns:a16="http://schemas.microsoft.com/office/drawing/2014/main" id="{94EE549E-E446-C09A-9C64-FDC8E8EFB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6" y="3562996"/>
            <a:ext cx="7487938" cy="2048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151A1-44C0-A7BB-B7D5-FCB441A01E53}"/>
              </a:ext>
            </a:extLst>
          </p:cNvPr>
          <p:cNvSpPr txBox="1"/>
          <p:nvPr/>
        </p:nvSpPr>
        <p:spPr>
          <a:xfrm>
            <a:off x="1585783" y="5612026"/>
            <a:ext cx="38099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Image 2: </a:t>
            </a:r>
            <a:r>
              <a:rPr lang="en-US" sz="1400" dirty="0" err="1"/>
              <a:t>taskExecutor</a:t>
            </a:r>
            <a:r>
              <a:rPr lang="en-US" sz="1400" dirty="0"/>
              <a:t> file</a:t>
            </a:r>
            <a:endParaRPr lang="en-US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8E34D96-7086-0B46-8DCB-2C81D6302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301" y="3881051"/>
            <a:ext cx="4199238" cy="1423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931B4C-ACDB-32AB-7401-02958F2A7549}"/>
              </a:ext>
            </a:extLst>
          </p:cNvPr>
          <p:cNvSpPr txBox="1"/>
          <p:nvPr/>
        </p:nvSpPr>
        <p:spPr>
          <a:xfrm>
            <a:off x="7928919" y="5303107"/>
            <a:ext cx="38099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Image 3: Agents message replies</a:t>
            </a:r>
          </a:p>
        </p:txBody>
      </p:sp>
      <p:sp>
        <p:nvSpPr>
          <p:cNvPr id="9" name="PlaceHolder 3">
            <a:extLst>
              <a:ext uri="{FF2B5EF4-FFF2-40B4-BE49-F238E27FC236}">
                <a16:creationId xmlns:a16="http://schemas.microsoft.com/office/drawing/2014/main" id="{471A4D96-B3D7-F3A9-AD77-210B27FCB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buNone/>
              <a:defRPr lang="en-US" sz="16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spcAft>
                <a:spcPts val="600"/>
              </a:spcAft>
              <a:buNone/>
            </a:pPr>
            <a:r>
              <a:rPr lang="en-US" sz="1050" b="0" strike="noStrike" kern="1200" spc="-1">
                <a:solidFill>
                  <a:schemeClr val="tx1"/>
                </a:solidFill>
                <a:latin typeface="+mj-lt"/>
                <a:ea typeface="+mn-ea"/>
                <a:cs typeface="+mn-cs"/>
              </a:rPr>
              <a:t>Student ID = 12694996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Box 3"/>
          <p:cNvSpPr/>
          <p:nvPr/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vert="horz" lIns="91440" tIns="45720" rIns="91440" bIns="45720" numCol="1" spcCol="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kern="1200" cap="all" spc="30" baseline="0" dirty="0">
                <a:latin typeface="+mj-lt"/>
                <a:ea typeface="+mj-ea"/>
                <a:cs typeface="+mj-cs"/>
              </a:rPr>
              <a:t>AGENTS BREAKDOWN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4000" b="0" strike="noStrike" kern="1200" cap="all" spc="30" baseline="0">
              <a:latin typeface="+mj-lt"/>
              <a:ea typeface="+mj-ea"/>
              <a:cs typeface="+mj-cs"/>
            </a:endParaRPr>
          </a:p>
        </p:txBody>
      </p:sp>
      <p:sp>
        <p:nvSpPr>
          <p:cNvPr id="193" name="Date Placeholder 3">
            <a:extLst>
              <a:ext uri="{FF2B5EF4-FFF2-40B4-BE49-F238E27FC236}">
                <a16:creationId xmlns:a16="http://schemas.microsoft.com/office/drawing/2014/main" id="{C6165FEC-1264-6D5E-CC63-EE3D4BD6A0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4382C8-4344-4CD6-90A0-9F0BC735FF49}" type="datetime1">
              <a:pPr>
                <a:spcAft>
                  <a:spcPts val="600"/>
                </a:spcAft>
              </a:pPr>
              <a:t>10/13/2024</a:t>
            </a:fld>
            <a:endParaRPr lang="en-US"/>
          </a:p>
        </p:txBody>
      </p:sp>
      <p:sp>
        <p:nvSpPr>
          <p:cNvPr id="172" name="PlaceHolder 3"/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buNone/>
              <a:defRPr lang="en-US" sz="16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spcAft>
                <a:spcPts val="600"/>
              </a:spcAft>
              <a:buNone/>
            </a:pPr>
            <a:r>
              <a:rPr lang="en-US" sz="1050" b="0" strike="noStrike" kern="1200" spc="-1">
                <a:solidFill>
                  <a:schemeClr val="tx1"/>
                </a:solidFill>
                <a:latin typeface="+mj-lt"/>
                <a:ea typeface="+mn-ea"/>
                <a:cs typeface="+mn-cs"/>
              </a:rPr>
              <a:t>Student ID = 12694996</a:t>
            </a:r>
          </a:p>
        </p:txBody>
      </p:sp>
      <p:sp>
        <p:nvSpPr>
          <p:cNvPr id="194" name="Slide Number Placeholder 5">
            <a:extLst>
              <a:ext uri="{FF2B5EF4-FFF2-40B4-BE49-F238E27FC236}">
                <a16:creationId xmlns:a16="http://schemas.microsoft.com/office/drawing/2014/main" id="{EBC5813D-F345-0FE8-8F00-233E5FE1D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30AF5A0-43BB-4336-8627-9123B9144D80}" type="slidenum">
              <a:rPr lang="en-US" dirty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US"/>
          </a:p>
        </p:txBody>
      </p:sp>
      <p:graphicFrame>
        <p:nvGraphicFramePr>
          <p:cNvPr id="195" name="PlaceHolder 2">
            <a:extLst>
              <a:ext uri="{FF2B5EF4-FFF2-40B4-BE49-F238E27FC236}">
                <a16:creationId xmlns:a16="http://schemas.microsoft.com/office/drawing/2014/main" id="{1E8FF166-1656-D1A0-CBF3-E5830C5FBF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6840049"/>
              </p:ext>
            </p:extLst>
          </p:nvPr>
        </p:nvGraphicFramePr>
        <p:xfrm>
          <a:off x="700635" y="2293126"/>
          <a:ext cx="10691265" cy="3636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Date Placeholder 3">
            <a:extLst>
              <a:ext uri="{FF2B5EF4-FFF2-40B4-BE49-F238E27FC236}">
                <a16:creationId xmlns:a16="http://schemas.microsoft.com/office/drawing/2014/main" id="{C6165FEC-1264-6D5E-CC63-EE3D4BD6A0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4382C8-4344-4CD6-90A0-9F0BC735FF49}" type="datetime1">
              <a:pPr>
                <a:spcAft>
                  <a:spcPts val="600"/>
                </a:spcAft>
              </a:pPr>
              <a:t>10/13/2024</a:t>
            </a:fld>
            <a:endParaRPr lang="en-US"/>
          </a:p>
        </p:txBody>
      </p:sp>
      <p:sp>
        <p:nvSpPr>
          <p:cNvPr id="172" name="PlaceHolder 3"/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buNone/>
              <a:defRPr lang="en-US" sz="16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spcAft>
                <a:spcPts val="600"/>
              </a:spcAft>
              <a:buNone/>
            </a:pPr>
            <a:r>
              <a:rPr lang="en-US" sz="1050" b="0" strike="noStrike" kern="1200" spc="-1">
                <a:solidFill>
                  <a:schemeClr val="tx1"/>
                </a:solidFill>
                <a:latin typeface="+mj-lt"/>
                <a:ea typeface="+mn-ea"/>
                <a:cs typeface="+mn-cs"/>
              </a:rPr>
              <a:t>Student ID = 12694996</a:t>
            </a:r>
          </a:p>
        </p:txBody>
      </p:sp>
      <p:sp>
        <p:nvSpPr>
          <p:cNvPr id="194" name="Slide Number Placeholder 5">
            <a:extLst>
              <a:ext uri="{FF2B5EF4-FFF2-40B4-BE49-F238E27FC236}">
                <a16:creationId xmlns:a16="http://schemas.microsoft.com/office/drawing/2014/main" id="{EBC5813D-F345-0FE8-8F00-233E5FE1D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30AF5A0-43BB-4336-8627-9123B9144D80}" type="slidenum">
              <a:rPr lang="en-US" dirty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10" name="Content Placeholder 9" descr="A screenshot of a diagram&#10;&#10;Description automatically generated">
            <a:extLst>
              <a:ext uri="{FF2B5EF4-FFF2-40B4-BE49-F238E27FC236}">
                <a16:creationId xmlns:a16="http://schemas.microsoft.com/office/drawing/2014/main" id="{752A5958-BB70-8333-2F06-A106B3EFF6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4172" y="804699"/>
            <a:ext cx="9171544" cy="491955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4D023E-8F99-E367-A4C5-A0FEE80FADAE}"/>
              </a:ext>
            </a:extLst>
          </p:cNvPr>
          <p:cNvSpPr txBox="1"/>
          <p:nvPr/>
        </p:nvSpPr>
        <p:spPr>
          <a:xfrm>
            <a:off x="4195633" y="5726326"/>
            <a:ext cx="38099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Image 4: system UML diagram</a:t>
            </a:r>
          </a:p>
        </p:txBody>
      </p:sp>
    </p:spTree>
    <p:extLst>
      <p:ext uri="{BB962C8B-B14F-4D97-AF65-F5344CB8AC3E}">
        <p14:creationId xmlns:p14="http://schemas.microsoft.com/office/powerpoint/2010/main" val="2481043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>
            <a:normAutofit/>
          </a:bodyPr>
          <a:lstStyle/>
          <a:p>
            <a:pPr>
              <a:buNone/>
            </a:pPr>
            <a:r>
              <a:rPr lang="en-US" b="0" strike="noStrike" cap="all" spc="-1"/>
              <a:t>Implementation</a:t>
            </a:r>
            <a:endParaRPr lang="en-US" b="0" strike="noStrike" spc="-1"/>
          </a:p>
          <a:p>
            <a:pPr>
              <a:buNone/>
            </a:pPr>
            <a:endParaRPr lang="en-US" b="0" strike="noStrike" spc="-1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BCC3ADA-D4DB-99D5-D9FD-F0F4B9A92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7117" y="2143125"/>
            <a:ext cx="3779581" cy="324961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Font typeface="Calibri" panose="020B0604020202020204" pitchFamily="34" charset="0"/>
              <a:buChar char="-"/>
            </a:pPr>
            <a:r>
              <a:rPr lang="en-US" dirty="0"/>
              <a:t>Libraries in Libraries folder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Calibri" panose="020B0604020202020204" pitchFamily="34" charset="0"/>
              <a:buChar char="-"/>
            </a:pPr>
            <a:r>
              <a:rPr lang="en-US" dirty="0"/>
              <a:t>AgentsCycleExecutor.py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Calibri" panose="020B0604020202020204" pitchFamily="34" charset="0"/>
              <a:buChar char="-"/>
            </a:pPr>
            <a:r>
              <a:rPr lang="en-US" dirty="0"/>
              <a:t>Agent{Name}.</a:t>
            </a:r>
            <a:r>
              <a:rPr lang="en-US" dirty="0" err="1"/>
              <a:t>py</a:t>
            </a:r>
            <a:endParaRPr lang="en-US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Calibri" panose="020B0604020202020204" pitchFamily="34" charset="0"/>
              <a:buChar char="-"/>
            </a:pPr>
            <a:r>
              <a:rPr lang="en-US" dirty="0"/>
              <a:t>Simple Ask/reply KQML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Calibri" panose="020B0604020202020204" pitchFamily="34" charset="0"/>
              <a:buChar char="-"/>
            </a:pPr>
            <a:r>
              <a:rPr lang="en-US" dirty="0"/>
              <a:t>Reports saved in </a:t>
            </a:r>
            <a:r>
              <a:rPr lang="en-US" dirty="0" err="1"/>
              <a:t>SavedReports</a:t>
            </a:r>
            <a:r>
              <a:rPr lang="en-US" dirty="0"/>
              <a:t> folder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Calibri" panose="020B0604020202020204" pitchFamily="34" charset="0"/>
              <a:buChar char="-"/>
            </a:pPr>
            <a:r>
              <a:rPr lang="en-US" dirty="0"/>
              <a:t>Error handling: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      - invalid types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      - invalid messages/senders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      - empty files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      - empty folders </a:t>
            </a:r>
          </a:p>
        </p:txBody>
      </p:sp>
      <p:sp>
        <p:nvSpPr>
          <p:cNvPr id="182" name="Date Placeholder 3">
            <a:extLst>
              <a:ext uri="{FF2B5EF4-FFF2-40B4-BE49-F238E27FC236}">
                <a16:creationId xmlns:a16="http://schemas.microsoft.com/office/drawing/2014/main" id="{1D796535-700D-1C25-A791-0F08FBA0BA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0D593DE-F569-4356-B95C-8598F5542417}" type="datetime1">
              <a:rPr lang="en-US"/>
              <a:pPr>
                <a:spcAft>
                  <a:spcPts val="600"/>
                </a:spcAft>
              </a:pPr>
              <a:t>10/13/2024</a:t>
            </a:fld>
            <a:endParaRPr lang="en-US"/>
          </a:p>
        </p:txBody>
      </p:sp>
      <p:sp>
        <p:nvSpPr>
          <p:cNvPr id="184" name="Slide Number Placeholder 5">
            <a:extLst>
              <a:ext uri="{FF2B5EF4-FFF2-40B4-BE49-F238E27FC236}">
                <a16:creationId xmlns:a16="http://schemas.microsoft.com/office/drawing/2014/main" id="{35CF4CF6-B2F8-1C1F-4F86-2EA3566B6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30AF5A0-43BB-4336-8627-9123B9144D80}" type="slidenum">
              <a:rPr lang="en-US" dirty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2" name="Picture 1" descr="A computer screen with text&#10;&#10;Description automatically generated">
            <a:extLst>
              <a:ext uri="{FF2B5EF4-FFF2-40B4-BE49-F238E27FC236}">
                <a16:creationId xmlns:a16="http://schemas.microsoft.com/office/drawing/2014/main" id="{71C4799E-7CE2-9DCA-D68A-936E27EBF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371" y="1921864"/>
            <a:ext cx="7539585" cy="370132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D871E1-0BAD-3FB9-CF50-1FABB0B00715}"/>
              </a:ext>
            </a:extLst>
          </p:cNvPr>
          <p:cNvSpPr txBox="1"/>
          <p:nvPr/>
        </p:nvSpPr>
        <p:spPr>
          <a:xfrm>
            <a:off x="6312243" y="5622323"/>
            <a:ext cx="38099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Image 5: KQML messaging implementation</a:t>
            </a:r>
            <a:endParaRPr lang="en-US" dirty="0"/>
          </a:p>
        </p:txBody>
      </p:sp>
      <p:sp>
        <p:nvSpPr>
          <p:cNvPr id="6" name="PlaceHolder 3">
            <a:extLst>
              <a:ext uri="{FF2B5EF4-FFF2-40B4-BE49-F238E27FC236}">
                <a16:creationId xmlns:a16="http://schemas.microsoft.com/office/drawing/2014/main" id="{9BD4D0B3-E2B2-DFA7-CC4B-1785E655E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buNone/>
              <a:defRPr lang="en-US" sz="16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spcAft>
                <a:spcPts val="600"/>
              </a:spcAft>
              <a:buNone/>
            </a:pPr>
            <a:r>
              <a:rPr lang="en-US" sz="1050" b="0" strike="noStrike" kern="1200" spc="-1">
                <a:solidFill>
                  <a:schemeClr val="tx1"/>
                </a:solidFill>
                <a:latin typeface="+mj-lt"/>
                <a:ea typeface="+mn-ea"/>
                <a:cs typeface="+mn-cs"/>
              </a:rPr>
              <a:t>Student ID = 12694996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cap="all" spc="30" baseline="0" dirty="0">
                <a:latin typeface="+mj-lt"/>
                <a:ea typeface="+mj-ea"/>
                <a:cs typeface="+mj-cs"/>
              </a:rPr>
              <a:t>UNIT </a:t>
            </a:r>
            <a:r>
              <a:rPr lang="en-US" kern="1200" cap="all" spc="30" baseline="0">
                <a:latin typeface="+mj-lt"/>
                <a:ea typeface="+mj-ea"/>
                <a:cs typeface="+mj-cs"/>
              </a:rPr>
              <a:t> </a:t>
            </a:r>
            <a:r>
              <a:rPr lang="en-US" kern="1200" cap="all" spc="30" baseline="0" dirty="0">
                <a:latin typeface="+mj-lt"/>
                <a:ea typeface="+mj-ea"/>
                <a:cs typeface="+mj-cs"/>
              </a:rPr>
              <a:t>Testing</a:t>
            </a:r>
            <a:endParaRPr lang="en-US" b="0" strike="noStrike" kern="1200" cap="all" spc="30" baseline="0" dirty="0">
              <a:latin typeface="+mj-lt"/>
              <a:ea typeface="+mj-ea"/>
              <a:cs typeface="+mj-cs"/>
            </a:endParaRPr>
          </a:p>
          <a:p>
            <a:endParaRPr lang="en-US" b="0" strike="noStrike" kern="1200" cap="all" spc="30" baseline="0">
              <a:latin typeface="+mj-lt"/>
              <a:ea typeface="+mj-ea"/>
              <a:cs typeface="+mj-cs"/>
            </a:endParaRPr>
          </a:p>
        </p:txBody>
      </p:sp>
      <p:sp>
        <p:nvSpPr>
          <p:cNvPr id="189" name="Date Placeholder 6">
            <a:extLst>
              <a:ext uri="{FF2B5EF4-FFF2-40B4-BE49-F238E27FC236}">
                <a16:creationId xmlns:a16="http://schemas.microsoft.com/office/drawing/2014/main" id="{4C816B4C-728F-D731-DE85-06575443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546260-9F6F-4B0C-929E-DB585B57F19B}" type="datetime1">
              <a:rPr lang="en-US"/>
              <a:pPr>
                <a:spcAft>
                  <a:spcPts val="600"/>
                </a:spcAft>
              </a:pPr>
              <a:t>10/13/2024</a:t>
            </a:fld>
            <a:endParaRPr lang="en-US"/>
          </a:p>
        </p:txBody>
      </p:sp>
      <p:sp>
        <p:nvSpPr>
          <p:cNvPr id="180" name="PlaceHolder 3"/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buNone/>
              <a:defRPr lang="en-US" sz="16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spcAft>
                <a:spcPts val="600"/>
              </a:spcAft>
              <a:buNone/>
            </a:pPr>
            <a:r>
              <a:rPr lang="en-US" sz="1050" b="0" strike="noStrike" kern="1200" spc="-1">
                <a:solidFill>
                  <a:schemeClr val="tx1"/>
                </a:solidFill>
                <a:latin typeface="+mj-lt"/>
                <a:ea typeface="+mn-ea"/>
                <a:cs typeface="+mn-cs"/>
              </a:rPr>
              <a:t>Student ID = 12694996</a:t>
            </a:r>
          </a:p>
        </p:txBody>
      </p:sp>
      <p:sp>
        <p:nvSpPr>
          <p:cNvPr id="191" name="Slide Number Placeholder 8">
            <a:extLst>
              <a:ext uri="{FF2B5EF4-FFF2-40B4-BE49-F238E27FC236}">
                <a16:creationId xmlns:a16="http://schemas.microsoft.com/office/drawing/2014/main" id="{FC5FB95B-6712-B1A8-65A1-FD3758F54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30AF5A0-43BB-4336-8627-9123B9144D80}" type="slidenum">
              <a:rPr lang="en-US" dirty="0"/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en-US"/>
          </a:p>
        </p:txBody>
      </p:sp>
      <p:graphicFrame>
        <p:nvGraphicFramePr>
          <p:cNvPr id="199" name="TextBox 166">
            <a:extLst>
              <a:ext uri="{FF2B5EF4-FFF2-40B4-BE49-F238E27FC236}">
                <a16:creationId xmlns:a16="http://schemas.microsoft.com/office/drawing/2014/main" id="{0622D766-9EC6-D282-CC11-E7DC3FCFA6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7747596"/>
              </p:ext>
            </p:extLst>
          </p:nvPr>
        </p:nvGraphicFramePr>
        <p:xfrm>
          <a:off x="5183188" y="1274736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24" name="Picture 223" descr="A black rectangular object with white text&#10;&#10;Description automatically generated">
            <a:extLst>
              <a:ext uri="{FF2B5EF4-FFF2-40B4-BE49-F238E27FC236}">
                <a16:creationId xmlns:a16="http://schemas.microsoft.com/office/drawing/2014/main" id="{CA2D74EE-64B0-0A67-2D9A-427E5477BCD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2" t="12" r="52363" b="997"/>
          <a:stretch/>
        </p:blipFill>
        <p:spPr>
          <a:xfrm>
            <a:off x="566475" y="2286887"/>
            <a:ext cx="3994104" cy="1019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6" name="Picture 225" descr="A black rectangular object with white lines&#10;&#10;Description automatically generated">
            <a:extLst>
              <a:ext uri="{FF2B5EF4-FFF2-40B4-BE49-F238E27FC236}">
                <a16:creationId xmlns:a16="http://schemas.microsoft.com/office/drawing/2014/main" id="{2E12F8F3-4E26-C8B9-3DE9-61C935370D6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253" t="187" r="61343" b="-1198"/>
          <a:stretch/>
        </p:blipFill>
        <p:spPr>
          <a:xfrm>
            <a:off x="566475" y="3909775"/>
            <a:ext cx="3996808" cy="1346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2" name="TextBox 241">
            <a:extLst>
              <a:ext uri="{FF2B5EF4-FFF2-40B4-BE49-F238E27FC236}">
                <a16:creationId xmlns:a16="http://schemas.microsoft.com/office/drawing/2014/main" id="{4C83AF4F-4571-FACD-8099-DB105C15139C}"/>
              </a:ext>
            </a:extLst>
          </p:cNvPr>
          <p:cNvSpPr txBox="1"/>
          <p:nvPr/>
        </p:nvSpPr>
        <p:spPr>
          <a:xfrm>
            <a:off x="672531" y="5259386"/>
            <a:ext cx="38099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Image 7: Test run output</a:t>
            </a:r>
            <a:endParaRPr lang="en-US" dirty="0"/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C59FC21F-F4C4-AEF5-6F46-E222B5DA8978}"/>
              </a:ext>
            </a:extLst>
          </p:cNvPr>
          <p:cNvSpPr txBox="1"/>
          <p:nvPr/>
        </p:nvSpPr>
        <p:spPr>
          <a:xfrm>
            <a:off x="660040" y="3310664"/>
            <a:ext cx="38099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Image 6: The current system tests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VTI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ChronicleVTI">
      <a:majorFont>
        <a:latin typeface="Univers Condensed"/>
        <a:ea typeface=""/>
        <a:cs typeface=""/>
      </a:majorFont>
      <a:minorFont>
        <a:latin typeface="Calisto MT" panose="02040603050505030304"/>
        <a:ea typeface=""/>
        <a:cs typeface=""/>
      </a:minorFont>
    </a:fontScheme>
    <a:fmtScheme name="Chronicle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34FD3B1-53CD-4A5C-943C-C44DFF248C3E}" vid="{19A790DA-2E4D-4134-98A6-7DECB1A1B84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TC103457485[[fn=Mesh]]</Template>
  <TotalTime>1469</TotalTime>
  <Application>Microsoft Office PowerPoint</Application>
  <PresentationFormat>Widescreen</PresentationFormat>
  <Slides>15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ChronicleVTI</vt:lpstr>
      <vt:lpstr>Development Individual Project: Presentation  Multi-Agent Digital Forensics System </vt:lpstr>
      <vt:lpstr>Index of contents </vt:lpstr>
      <vt:lpstr>INTRODUCTION </vt:lpstr>
      <vt:lpstr>overview </vt:lpstr>
      <vt:lpstr>PowerPoint Presentation</vt:lpstr>
      <vt:lpstr>PowerPoint Presentation</vt:lpstr>
      <vt:lpstr>PowerPoint Presentation</vt:lpstr>
      <vt:lpstr>Implementation </vt:lpstr>
      <vt:lpstr>UNIT  Testing </vt:lpstr>
      <vt:lpstr>Smoke  Testing </vt:lpstr>
      <vt:lpstr>Challenges  </vt:lpstr>
      <vt:lpstr>Future Enhancements</vt:lpstr>
      <vt:lpstr>Conclusion </vt:lpstr>
      <vt:lpstr>Questions &amp; answers  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dc:description/>
  <cp:lastModifiedBy/>
  <cp:revision>2568</cp:revision>
  <dcterms:created xsi:type="dcterms:W3CDTF">2024-05-20T13:12:00Z</dcterms:created>
  <dcterms:modified xsi:type="dcterms:W3CDTF">2024-10-13T18:55:17Z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Widescreen</vt:lpwstr>
  </property>
  <property fmtid="{D5CDD505-2E9C-101B-9397-08002B2CF9AE}" pid="3" name="Slides">
    <vt:i4>27</vt:i4>
  </property>
</Properties>
</file>